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44" r:id="rId8"/>
    <p:sldId id="308" r:id="rId9"/>
    <p:sldId id="309" r:id="rId10"/>
    <p:sldId id="345" r:id="rId11"/>
    <p:sldId id="346" r:id="rId12"/>
    <p:sldId id="347" r:id="rId13"/>
    <p:sldId id="352" r:id="rId14"/>
    <p:sldId id="267" r:id="rId15"/>
    <p:sldId id="310" r:id="rId16"/>
    <p:sldId id="311" r:id="rId17"/>
    <p:sldId id="270" r:id="rId18"/>
    <p:sldId id="271" r:id="rId19"/>
    <p:sldId id="272" r:id="rId20"/>
    <p:sldId id="348" r:id="rId21"/>
    <p:sldId id="274" r:id="rId22"/>
    <p:sldId id="335" r:id="rId23"/>
    <p:sldId id="276" r:id="rId24"/>
    <p:sldId id="277" r:id="rId25"/>
    <p:sldId id="278" r:id="rId26"/>
    <p:sldId id="279" r:id="rId27"/>
    <p:sldId id="312" r:id="rId28"/>
    <p:sldId id="349" r:id="rId29"/>
    <p:sldId id="282" r:id="rId30"/>
    <p:sldId id="350" r:id="rId31"/>
    <p:sldId id="284" r:id="rId32"/>
    <p:sldId id="351"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8"/>
    <p:restoredTop sz="89464"/>
  </p:normalViewPr>
  <p:slideViewPr>
    <p:cSldViewPr snapToGrid="0" snapToObjects="1">
      <p:cViewPr varScale="1">
        <p:scale>
          <a:sx n="113" d="100"/>
          <a:sy n="113" d="100"/>
        </p:scale>
        <p:origin x="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43" name="Google Shape;443;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5050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7483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44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325372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60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949643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407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3" name="Google Shape;313;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01478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6" Type="http://schemas.openxmlformats.org/officeDocument/2006/relationships/image" Target="../media/image207.png"/><Relationship Id="rId21" Type="http://schemas.openxmlformats.org/officeDocument/2006/relationships/image" Target="../media/image202.png"/><Relationship Id="rId34" Type="http://schemas.openxmlformats.org/officeDocument/2006/relationships/image" Target="../media/image215.png"/><Relationship Id="rId42" Type="http://schemas.openxmlformats.org/officeDocument/2006/relationships/image" Target="../media/image223.png"/><Relationship Id="rId47" Type="http://schemas.openxmlformats.org/officeDocument/2006/relationships/image" Target="../media/image228.png"/><Relationship Id="rId50" Type="http://schemas.openxmlformats.org/officeDocument/2006/relationships/image" Target="../media/image231.png"/><Relationship Id="rId55" Type="http://schemas.openxmlformats.org/officeDocument/2006/relationships/image" Target="../media/image236.png"/><Relationship Id="rId63" Type="http://schemas.openxmlformats.org/officeDocument/2006/relationships/image" Target="../media/image244.png"/><Relationship Id="rId7" Type="http://schemas.openxmlformats.org/officeDocument/2006/relationships/image" Target="../media/image188.png"/><Relationship Id="rId2" Type="http://schemas.openxmlformats.org/officeDocument/2006/relationships/notesSlide" Target="../notesSlides/notesSlide10.xml"/><Relationship Id="rId16" Type="http://schemas.openxmlformats.org/officeDocument/2006/relationships/image" Target="../media/image197.pn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png"/><Relationship Id="rId32" Type="http://schemas.openxmlformats.org/officeDocument/2006/relationships/image" Target="../media/image213.png"/><Relationship Id="rId37" Type="http://schemas.openxmlformats.org/officeDocument/2006/relationships/image" Target="../media/image218.png"/><Relationship Id="rId40" Type="http://schemas.openxmlformats.org/officeDocument/2006/relationships/image" Target="../media/image221.png"/><Relationship Id="rId45" Type="http://schemas.openxmlformats.org/officeDocument/2006/relationships/image" Target="../media/image226.png"/><Relationship Id="rId53" Type="http://schemas.openxmlformats.org/officeDocument/2006/relationships/image" Target="../media/image234.png"/><Relationship Id="rId58" Type="http://schemas.openxmlformats.org/officeDocument/2006/relationships/image" Target="../media/image239.png"/><Relationship Id="rId5" Type="http://schemas.openxmlformats.org/officeDocument/2006/relationships/image" Target="../media/image186.png"/><Relationship Id="rId61" Type="http://schemas.openxmlformats.org/officeDocument/2006/relationships/image" Target="../media/image242.png"/><Relationship Id="rId19" Type="http://schemas.openxmlformats.org/officeDocument/2006/relationships/image" Target="../media/image20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 Id="rId30" Type="http://schemas.openxmlformats.org/officeDocument/2006/relationships/image" Target="../media/image211.pn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png"/><Relationship Id="rId56" Type="http://schemas.openxmlformats.org/officeDocument/2006/relationships/image" Target="../media/image237.png"/><Relationship Id="rId64" Type="http://schemas.openxmlformats.org/officeDocument/2006/relationships/image" Target="../media/image245.png"/><Relationship Id="rId8" Type="http://schemas.openxmlformats.org/officeDocument/2006/relationships/image" Target="../media/image189.png"/><Relationship Id="rId51" Type="http://schemas.openxmlformats.org/officeDocument/2006/relationships/image" Target="../media/image232.png"/><Relationship Id="rId3" Type="http://schemas.openxmlformats.org/officeDocument/2006/relationships/image" Target="../media/image184.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png"/><Relationship Id="rId46" Type="http://schemas.openxmlformats.org/officeDocument/2006/relationships/image" Target="../media/image227.png"/><Relationship Id="rId59" Type="http://schemas.openxmlformats.org/officeDocument/2006/relationships/image" Target="../media/image240.png"/><Relationship Id="rId20" Type="http://schemas.openxmlformats.org/officeDocument/2006/relationships/image" Target="../media/image201.png"/><Relationship Id="rId41" Type="http://schemas.openxmlformats.org/officeDocument/2006/relationships/image" Target="../media/image222.png"/><Relationship Id="rId54" Type="http://schemas.openxmlformats.org/officeDocument/2006/relationships/image" Target="../media/image235.png"/><Relationship Id="rId6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187.pn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png"/><Relationship Id="rId36" Type="http://schemas.openxmlformats.org/officeDocument/2006/relationships/image" Target="../media/image217.png"/><Relationship Id="rId49" Type="http://schemas.openxmlformats.org/officeDocument/2006/relationships/image" Target="../media/image230.png"/><Relationship Id="rId57" Type="http://schemas.openxmlformats.org/officeDocument/2006/relationships/image" Target="../media/image238.png"/><Relationship Id="rId10" Type="http://schemas.openxmlformats.org/officeDocument/2006/relationships/image" Target="../media/image191.png"/><Relationship Id="rId31" Type="http://schemas.openxmlformats.org/officeDocument/2006/relationships/image" Target="../media/image212.png"/><Relationship Id="rId44" Type="http://schemas.openxmlformats.org/officeDocument/2006/relationships/image" Target="../media/image225.png"/><Relationship Id="rId52" Type="http://schemas.openxmlformats.org/officeDocument/2006/relationships/image" Target="../media/image233.png"/><Relationship Id="rId60" Type="http://schemas.openxmlformats.org/officeDocument/2006/relationships/image" Target="../media/image241.png"/><Relationship Id="rId65" Type="http://schemas.openxmlformats.org/officeDocument/2006/relationships/image" Target="../media/image246.png"/><Relationship Id="rId4" Type="http://schemas.openxmlformats.org/officeDocument/2006/relationships/image" Target="../media/image185.png"/><Relationship Id="rId9" Type="http://schemas.openxmlformats.org/officeDocument/2006/relationships/image" Target="../media/image190.png"/><Relationship Id="rId13" Type="http://schemas.openxmlformats.org/officeDocument/2006/relationships/image" Target="../media/image194.png"/><Relationship Id="rId18" Type="http://schemas.openxmlformats.org/officeDocument/2006/relationships/image" Target="../media/image199.png"/><Relationship Id="rId3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8.png"/><Relationship Id="rId4" Type="http://schemas.openxmlformats.org/officeDocument/2006/relationships/image" Target="../media/image247.png"/></Relationships>
</file>

<file path=ppt/slides/_rels/slide12.xml.rels><?xml version="1.0" encoding="UTF-8" standalone="yes"?>
<Relationships xmlns="http://schemas.openxmlformats.org/package/2006/relationships"><Relationship Id="rId26" Type="http://schemas.openxmlformats.org/officeDocument/2006/relationships/image" Target="../media/image271.png"/><Relationship Id="rId21" Type="http://schemas.openxmlformats.org/officeDocument/2006/relationships/image" Target="../media/image266.png"/><Relationship Id="rId34" Type="http://schemas.openxmlformats.org/officeDocument/2006/relationships/image" Target="../media/image279.png"/><Relationship Id="rId42" Type="http://schemas.openxmlformats.org/officeDocument/2006/relationships/image" Target="../media/image287.png"/><Relationship Id="rId47" Type="http://schemas.openxmlformats.org/officeDocument/2006/relationships/image" Target="../media/image218.png"/><Relationship Id="rId50" Type="http://schemas.openxmlformats.org/officeDocument/2006/relationships/image" Target="../media/image293.png"/><Relationship Id="rId55" Type="http://schemas.openxmlformats.org/officeDocument/2006/relationships/image" Target="../media/image298.png"/><Relationship Id="rId63" Type="http://schemas.openxmlformats.org/officeDocument/2006/relationships/image" Target="../media/image306.png"/><Relationship Id="rId7" Type="http://schemas.openxmlformats.org/officeDocument/2006/relationships/image" Target="../media/image253.png"/><Relationship Id="rId2" Type="http://schemas.openxmlformats.org/officeDocument/2006/relationships/notesSlide" Target="../notesSlides/notesSlide12.xml"/><Relationship Id="rId16" Type="http://schemas.openxmlformats.org/officeDocument/2006/relationships/image" Target="../media/image261.png"/><Relationship Id="rId29" Type="http://schemas.openxmlformats.org/officeDocument/2006/relationships/image" Target="../media/image274.png"/><Relationship Id="rId11" Type="http://schemas.openxmlformats.org/officeDocument/2006/relationships/image" Target="../media/image257.png"/><Relationship Id="rId24" Type="http://schemas.openxmlformats.org/officeDocument/2006/relationships/image" Target="../media/image269.png"/><Relationship Id="rId32" Type="http://schemas.openxmlformats.org/officeDocument/2006/relationships/image" Target="../media/image277.png"/><Relationship Id="rId37" Type="http://schemas.openxmlformats.org/officeDocument/2006/relationships/image" Target="../media/image282.png"/><Relationship Id="rId40" Type="http://schemas.openxmlformats.org/officeDocument/2006/relationships/image" Target="../media/image285.png"/><Relationship Id="rId45" Type="http://schemas.openxmlformats.org/officeDocument/2006/relationships/image" Target="../media/image213.png"/><Relationship Id="rId53" Type="http://schemas.openxmlformats.org/officeDocument/2006/relationships/image" Target="../media/image296.png"/><Relationship Id="rId58" Type="http://schemas.openxmlformats.org/officeDocument/2006/relationships/image" Target="../media/image301.png"/><Relationship Id="rId66" Type="http://schemas.openxmlformats.org/officeDocument/2006/relationships/image" Target="../media/image309.png"/><Relationship Id="rId5" Type="http://schemas.openxmlformats.org/officeDocument/2006/relationships/image" Target="../media/image251.png"/><Relationship Id="rId61" Type="http://schemas.openxmlformats.org/officeDocument/2006/relationships/image" Target="../media/image304.png"/><Relationship Id="rId19" Type="http://schemas.openxmlformats.org/officeDocument/2006/relationships/image" Target="../media/image264.tiff"/><Relationship Id="rId14" Type="http://schemas.openxmlformats.org/officeDocument/2006/relationships/image" Target="../media/image200.png"/><Relationship Id="rId22" Type="http://schemas.openxmlformats.org/officeDocument/2006/relationships/image" Target="../media/image267.png"/><Relationship Id="rId27" Type="http://schemas.openxmlformats.org/officeDocument/2006/relationships/image" Target="../media/image272.png"/><Relationship Id="rId30" Type="http://schemas.openxmlformats.org/officeDocument/2006/relationships/image" Target="../media/image275.png"/><Relationship Id="rId35" Type="http://schemas.openxmlformats.org/officeDocument/2006/relationships/image" Target="../media/image280.png"/><Relationship Id="rId43" Type="http://schemas.openxmlformats.org/officeDocument/2006/relationships/image" Target="../media/image288.png"/><Relationship Id="rId48" Type="http://schemas.openxmlformats.org/officeDocument/2006/relationships/image" Target="../media/image291.png"/><Relationship Id="rId56" Type="http://schemas.openxmlformats.org/officeDocument/2006/relationships/image" Target="../media/image299.png"/><Relationship Id="rId64" Type="http://schemas.openxmlformats.org/officeDocument/2006/relationships/image" Target="../media/image307.png"/><Relationship Id="rId8" Type="http://schemas.openxmlformats.org/officeDocument/2006/relationships/image" Target="../media/image254.jpeg"/><Relationship Id="rId51" Type="http://schemas.openxmlformats.org/officeDocument/2006/relationships/image" Target="../media/image294.png"/><Relationship Id="rId3" Type="http://schemas.openxmlformats.org/officeDocument/2006/relationships/image" Target="../media/image249.png"/><Relationship Id="rId12" Type="http://schemas.openxmlformats.org/officeDocument/2006/relationships/image" Target="../media/image258.tiff"/><Relationship Id="rId17" Type="http://schemas.openxmlformats.org/officeDocument/2006/relationships/image" Target="../media/image262.png"/><Relationship Id="rId25" Type="http://schemas.openxmlformats.org/officeDocument/2006/relationships/image" Target="../media/image270.svg"/><Relationship Id="rId33" Type="http://schemas.openxmlformats.org/officeDocument/2006/relationships/image" Target="../media/image278.png"/><Relationship Id="rId38" Type="http://schemas.openxmlformats.org/officeDocument/2006/relationships/image" Target="../media/image283.png"/><Relationship Id="rId46" Type="http://schemas.openxmlformats.org/officeDocument/2006/relationships/image" Target="../media/image290.png"/><Relationship Id="rId59" Type="http://schemas.openxmlformats.org/officeDocument/2006/relationships/image" Target="../media/image302.png"/><Relationship Id="rId67" Type="http://schemas.openxmlformats.org/officeDocument/2006/relationships/image" Target="../media/image310.png"/><Relationship Id="rId20" Type="http://schemas.openxmlformats.org/officeDocument/2006/relationships/image" Target="../media/image265.png"/><Relationship Id="rId41" Type="http://schemas.openxmlformats.org/officeDocument/2006/relationships/image" Target="../media/image286.png"/><Relationship Id="rId54" Type="http://schemas.openxmlformats.org/officeDocument/2006/relationships/image" Target="../media/image297.png"/><Relationship Id="rId62" Type="http://schemas.openxmlformats.org/officeDocument/2006/relationships/image" Target="../media/image305.jpeg"/><Relationship Id="rId1" Type="http://schemas.openxmlformats.org/officeDocument/2006/relationships/slideLayout" Target="../slideLayouts/slideLayout2.xml"/><Relationship Id="rId6" Type="http://schemas.openxmlformats.org/officeDocument/2006/relationships/image" Target="../media/image252.png"/><Relationship Id="rId15" Type="http://schemas.openxmlformats.org/officeDocument/2006/relationships/image" Target="../media/image260.png"/><Relationship Id="rId23" Type="http://schemas.openxmlformats.org/officeDocument/2006/relationships/image" Target="../media/image268.png"/><Relationship Id="rId28" Type="http://schemas.openxmlformats.org/officeDocument/2006/relationships/image" Target="../media/image273.png"/><Relationship Id="rId36" Type="http://schemas.openxmlformats.org/officeDocument/2006/relationships/image" Target="../media/image281.png"/><Relationship Id="rId49" Type="http://schemas.openxmlformats.org/officeDocument/2006/relationships/image" Target="../media/image292.png"/><Relationship Id="rId57" Type="http://schemas.openxmlformats.org/officeDocument/2006/relationships/image" Target="../media/image300.png"/><Relationship Id="rId10" Type="http://schemas.openxmlformats.org/officeDocument/2006/relationships/image" Target="../media/image256.png"/><Relationship Id="rId31" Type="http://schemas.openxmlformats.org/officeDocument/2006/relationships/image" Target="../media/image276.png"/><Relationship Id="rId44" Type="http://schemas.openxmlformats.org/officeDocument/2006/relationships/image" Target="../media/image289.png"/><Relationship Id="rId52" Type="http://schemas.openxmlformats.org/officeDocument/2006/relationships/image" Target="../media/image295.png"/><Relationship Id="rId60" Type="http://schemas.openxmlformats.org/officeDocument/2006/relationships/image" Target="../media/image303.png"/><Relationship Id="rId65" Type="http://schemas.openxmlformats.org/officeDocument/2006/relationships/image" Target="../media/image308.png"/><Relationship Id="rId4" Type="http://schemas.openxmlformats.org/officeDocument/2006/relationships/image" Target="../media/image250.png"/><Relationship Id="rId9" Type="http://schemas.openxmlformats.org/officeDocument/2006/relationships/image" Target="../media/image255.png"/><Relationship Id="rId13" Type="http://schemas.openxmlformats.org/officeDocument/2006/relationships/image" Target="../media/image259.png"/><Relationship Id="rId18" Type="http://schemas.openxmlformats.org/officeDocument/2006/relationships/image" Target="../media/image263.png"/><Relationship Id="rId39" Type="http://schemas.openxmlformats.org/officeDocument/2006/relationships/image" Target="../media/image28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5.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22.png"/><Relationship Id="rId5" Type="http://schemas.openxmlformats.org/officeDocument/2006/relationships/hyperlink" Target="https://community.cncf.io/" TargetMode="External"/><Relationship Id="rId10" Type="http://schemas.openxmlformats.org/officeDocument/2006/relationships/image" Target="../media/image321.jpeg"/><Relationship Id="rId4" Type="http://schemas.openxmlformats.org/officeDocument/2006/relationships/hyperlink" Target="https://github.com/cncf/mentoring" TargetMode="External"/><Relationship Id="rId9" Type="http://schemas.openxmlformats.org/officeDocument/2006/relationships/image" Target="../media/image320.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29.png"/><Relationship Id="rId39" Type="http://schemas.openxmlformats.org/officeDocument/2006/relationships/image" Target="../media/image342.png"/><Relationship Id="rId21" Type="http://schemas.openxmlformats.org/officeDocument/2006/relationships/image" Target="../media/image324.png"/><Relationship Id="rId34" Type="http://schemas.openxmlformats.org/officeDocument/2006/relationships/image" Target="../media/image337.png"/><Relationship Id="rId42" Type="http://schemas.openxmlformats.org/officeDocument/2006/relationships/image" Target="../media/image345.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23.png"/><Relationship Id="rId29" Type="http://schemas.openxmlformats.org/officeDocument/2006/relationships/image" Target="../media/image332.png"/><Relationship Id="rId41" Type="http://schemas.openxmlformats.org/officeDocument/2006/relationships/image" Target="../media/image344.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27.png"/><Relationship Id="rId32" Type="http://schemas.openxmlformats.org/officeDocument/2006/relationships/image" Target="../media/image335.png"/><Relationship Id="rId37" Type="http://schemas.openxmlformats.org/officeDocument/2006/relationships/image" Target="../media/image340.png"/><Relationship Id="rId40" Type="http://schemas.openxmlformats.org/officeDocument/2006/relationships/image" Target="../media/image343.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26.png"/><Relationship Id="rId28" Type="http://schemas.openxmlformats.org/officeDocument/2006/relationships/image" Target="../media/image331.png"/><Relationship Id="rId36" Type="http://schemas.openxmlformats.org/officeDocument/2006/relationships/image" Target="../media/image339.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34.png"/><Relationship Id="rId44" Type="http://schemas.openxmlformats.org/officeDocument/2006/relationships/image" Target="../media/image347.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25.png"/><Relationship Id="rId27" Type="http://schemas.openxmlformats.org/officeDocument/2006/relationships/image" Target="../media/image330.png"/><Relationship Id="rId30" Type="http://schemas.openxmlformats.org/officeDocument/2006/relationships/image" Target="../media/image333.png"/><Relationship Id="rId35" Type="http://schemas.openxmlformats.org/officeDocument/2006/relationships/image" Target="../media/image338.png"/><Relationship Id="rId43" Type="http://schemas.openxmlformats.org/officeDocument/2006/relationships/image" Target="../media/image346.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28.png"/><Relationship Id="rId33" Type="http://schemas.openxmlformats.org/officeDocument/2006/relationships/image" Target="../media/image336.png"/><Relationship Id="rId38" Type="http://schemas.openxmlformats.org/officeDocument/2006/relationships/image" Target="../media/image3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hyperlink" Target="https://www.cncf.io/certification/CKA/" TargetMode="External"/><Relationship Id="rId7" Type="http://schemas.openxmlformats.org/officeDocument/2006/relationships/image" Target="../media/image349.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8.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65.png"/><Relationship Id="rId21" Type="http://schemas.openxmlformats.org/officeDocument/2006/relationships/image" Target="../media/image369.png"/><Relationship Id="rId42" Type="http://schemas.openxmlformats.org/officeDocument/2006/relationships/image" Target="../media/image390.png"/><Relationship Id="rId63" Type="http://schemas.openxmlformats.org/officeDocument/2006/relationships/image" Target="../media/image411.png"/><Relationship Id="rId84" Type="http://schemas.openxmlformats.org/officeDocument/2006/relationships/image" Target="../media/image432.png"/><Relationship Id="rId138" Type="http://schemas.openxmlformats.org/officeDocument/2006/relationships/image" Target="../media/image485.png"/><Relationship Id="rId159" Type="http://schemas.openxmlformats.org/officeDocument/2006/relationships/image" Target="../media/image292.png"/><Relationship Id="rId170" Type="http://schemas.openxmlformats.org/officeDocument/2006/relationships/image" Target="../media/image515.png"/><Relationship Id="rId191" Type="http://schemas.openxmlformats.org/officeDocument/2006/relationships/image" Target="../media/image536.png"/><Relationship Id="rId107" Type="http://schemas.openxmlformats.org/officeDocument/2006/relationships/image" Target="../media/image455.png"/><Relationship Id="rId11" Type="http://schemas.openxmlformats.org/officeDocument/2006/relationships/image" Target="../media/image360.png"/><Relationship Id="rId32" Type="http://schemas.openxmlformats.org/officeDocument/2006/relationships/image" Target="../media/image380.png"/><Relationship Id="rId53" Type="http://schemas.openxmlformats.org/officeDocument/2006/relationships/image" Target="../media/image401.png"/><Relationship Id="rId74" Type="http://schemas.openxmlformats.org/officeDocument/2006/relationships/image" Target="../media/image422.png"/><Relationship Id="rId128" Type="http://schemas.openxmlformats.org/officeDocument/2006/relationships/image" Target="../media/image231.png"/><Relationship Id="rId149" Type="http://schemas.openxmlformats.org/officeDocument/2006/relationships/image" Target="../media/image496.png"/><Relationship Id="rId5" Type="http://schemas.openxmlformats.org/officeDocument/2006/relationships/image" Target="../media/image354.png"/><Relationship Id="rId95" Type="http://schemas.openxmlformats.org/officeDocument/2006/relationships/image" Target="../media/image443.png"/><Relationship Id="rId160" Type="http://schemas.openxmlformats.org/officeDocument/2006/relationships/image" Target="../media/image506.png"/><Relationship Id="rId181" Type="http://schemas.openxmlformats.org/officeDocument/2006/relationships/image" Target="../media/image526.png"/><Relationship Id="rId22" Type="http://schemas.openxmlformats.org/officeDocument/2006/relationships/image" Target="../media/image370.png"/><Relationship Id="rId43" Type="http://schemas.openxmlformats.org/officeDocument/2006/relationships/image" Target="../media/image391.png"/><Relationship Id="rId64" Type="http://schemas.openxmlformats.org/officeDocument/2006/relationships/image" Target="../media/image412.png"/><Relationship Id="rId118" Type="http://schemas.openxmlformats.org/officeDocument/2006/relationships/image" Target="../media/image466.png"/><Relationship Id="rId139" Type="http://schemas.openxmlformats.org/officeDocument/2006/relationships/image" Target="../media/image486.png"/><Relationship Id="rId85" Type="http://schemas.openxmlformats.org/officeDocument/2006/relationships/image" Target="../media/image433.png"/><Relationship Id="rId150" Type="http://schemas.openxmlformats.org/officeDocument/2006/relationships/image" Target="../media/image497.png"/><Relationship Id="rId171" Type="http://schemas.openxmlformats.org/officeDocument/2006/relationships/image" Target="../media/image516.png"/><Relationship Id="rId192" Type="http://schemas.openxmlformats.org/officeDocument/2006/relationships/image" Target="../media/image537.png"/><Relationship Id="rId12" Type="http://schemas.openxmlformats.org/officeDocument/2006/relationships/image" Target="../media/image361.png"/><Relationship Id="rId33" Type="http://schemas.openxmlformats.org/officeDocument/2006/relationships/image" Target="../media/image381.png"/><Relationship Id="rId108" Type="http://schemas.openxmlformats.org/officeDocument/2006/relationships/image" Target="../media/image456.png"/><Relationship Id="rId129" Type="http://schemas.openxmlformats.org/officeDocument/2006/relationships/image" Target="../media/image476.png"/><Relationship Id="rId54" Type="http://schemas.openxmlformats.org/officeDocument/2006/relationships/image" Target="../media/image402.png"/><Relationship Id="rId75" Type="http://schemas.openxmlformats.org/officeDocument/2006/relationships/image" Target="../media/image423.png"/><Relationship Id="rId96" Type="http://schemas.openxmlformats.org/officeDocument/2006/relationships/image" Target="../media/image444.png"/><Relationship Id="rId140" Type="http://schemas.openxmlformats.org/officeDocument/2006/relationships/image" Target="../media/image487.png"/><Relationship Id="rId161" Type="http://schemas.openxmlformats.org/officeDocument/2006/relationships/image" Target="../media/image218.png"/><Relationship Id="rId182" Type="http://schemas.openxmlformats.org/officeDocument/2006/relationships/image" Target="../media/image527.png"/><Relationship Id="rId6" Type="http://schemas.openxmlformats.org/officeDocument/2006/relationships/image" Target="../media/image355.png"/><Relationship Id="rId23" Type="http://schemas.openxmlformats.org/officeDocument/2006/relationships/image" Target="../media/image371.png"/><Relationship Id="rId119" Type="http://schemas.openxmlformats.org/officeDocument/2006/relationships/image" Target="../media/image467.png"/><Relationship Id="rId44" Type="http://schemas.openxmlformats.org/officeDocument/2006/relationships/image" Target="../media/image392.png"/><Relationship Id="rId65" Type="http://schemas.openxmlformats.org/officeDocument/2006/relationships/image" Target="../media/image413.png"/><Relationship Id="rId86" Type="http://schemas.openxmlformats.org/officeDocument/2006/relationships/image" Target="../media/image434.png"/><Relationship Id="rId130" Type="http://schemas.openxmlformats.org/officeDocument/2006/relationships/image" Target="../media/image477.png"/><Relationship Id="rId151" Type="http://schemas.openxmlformats.org/officeDocument/2006/relationships/image" Target="../media/image498.png"/><Relationship Id="rId172" Type="http://schemas.openxmlformats.org/officeDocument/2006/relationships/image" Target="../media/image517.png"/><Relationship Id="rId193" Type="http://schemas.openxmlformats.org/officeDocument/2006/relationships/image" Target="../media/image538.png"/><Relationship Id="rId13" Type="http://schemas.openxmlformats.org/officeDocument/2006/relationships/image" Target="../media/image362.png"/><Relationship Id="rId109" Type="http://schemas.openxmlformats.org/officeDocument/2006/relationships/image" Target="../media/image457.png"/><Relationship Id="rId34" Type="http://schemas.openxmlformats.org/officeDocument/2006/relationships/image" Target="../media/image382.png"/><Relationship Id="rId50" Type="http://schemas.openxmlformats.org/officeDocument/2006/relationships/image" Target="../media/image398.png"/><Relationship Id="rId55" Type="http://schemas.openxmlformats.org/officeDocument/2006/relationships/image" Target="../media/image403.png"/><Relationship Id="rId76" Type="http://schemas.openxmlformats.org/officeDocument/2006/relationships/image" Target="../media/image424.png"/><Relationship Id="rId97" Type="http://schemas.openxmlformats.org/officeDocument/2006/relationships/image" Target="../media/image445.png"/><Relationship Id="rId104" Type="http://schemas.openxmlformats.org/officeDocument/2006/relationships/image" Target="../media/image452.png"/><Relationship Id="rId120" Type="http://schemas.openxmlformats.org/officeDocument/2006/relationships/image" Target="../media/image468.png"/><Relationship Id="rId125" Type="http://schemas.openxmlformats.org/officeDocument/2006/relationships/image" Target="../media/image473.png"/><Relationship Id="rId141" Type="http://schemas.openxmlformats.org/officeDocument/2006/relationships/image" Target="../media/image488.png"/><Relationship Id="rId146" Type="http://schemas.openxmlformats.org/officeDocument/2006/relationships/image" Target="../media/image493.png"/><Relationship Id="rId167" Type="http://schemas.openxmlformats.org/officeDocument/2006/relationships/image" Target="../media/image512.png"/><Relationship Id="rId188" Type="http://schemas.openxmlformats.org/officeDocument/2006/relationships/image" Target="../media/image533.png"/><Relationship Id="rId7" Type="http://schemas.openxmlformats.org/officeDocument/2006/relationships/image" Target="../media/image356.png"/><Relationship Id="rId71" Type="http://schemas.openxmlformats.org/officeDocument/2006/relationships/image" Target="../media/image419.png"/><Relationship Id="rId92" Type="http://schemas.openxmlformats.org/officeDocument/2006/relationships/image" Target="../media/image440.png"/><Relationship Id="rId162" Type="http://schemas.openxmlformats.org/officeDocument/2006/relationships/image" Target="../media/image507.png"/><Relationship Id="rId183" Type="http://schemas.openxmlformats.org/officeDocument/2006/relationships/image" Target="../media/image528.png"/><Relationship Id="rId2" Type="http://schemas.openxmlformats.org/officeDocument/2006/relationships/notesSlide" Target="../notesSlides/notesSlide27.xml"/><Relationship Id="rId29" Type="http://schemas.openxmlformats.org/officeDocument/2006/relationships/image" Target="../media/image377.png"/><Relationship Id="rId24" Type="http://schemas.openxmlformats.org/officeDocument/2006/relationships/image" Target="../media/image372.png"/><Relationship Id="rId40" Type="http://schemas.openxmlformats.org/officeDocument/2006/relationships/image" Target="../media/image388.png"/><Relationship Id="rId45" Type="http://schemas.openxmlformats.org/officeDocument/2006/relationships/image" Target="../media/image393.png"/><Relationship Id="rId66" Type="http://schemas.openxmlformats.org/officeDocument/2006/relationships/image" Target="../media/image414.png"/><Relationship Id="rId87" Type="http://schemas.openxmlformats.org/officeDocument/2006/relationships/image" Target="../media/image435.jpeg"/><Relationship Id="rId110" Type="http://schemas.openxmlformats.org/officeDocument/2006/relationships/image" Target="../media/image458.png"/><Relationship Id="rId115" Type="http://schemas.openxmlformats.org/officeDocument/2006/relationships/image" Target="../media/image463.png"/><Relationship Id="rId131" Type="http://schemas.openxmlformats.org/officeDocument/2006/relationships/image" Target="../media/image478.png"/><Relationship Id="rId136" Type="http://schemas.openxmlformats.org/officeDocument/2006/relationships/image" Target="../media/image483.png"/><Relationship Id="rId157" Type="http://schemas.openxmlformats.org/officeDocument/2006/relationships/image" Target="../media/image504.png"/><Relationship Id="rId178" Type="http://schemas.openxmlformats.org/officeDocument/2006/relationships/image" Target="../media/image523.png"/><Relationship Id="rId61" Type="http://schemas.openxmlformats.org/officeDocument/2006/relationships/image" Target="../media/image409.png"/><Relationship Id="rId82" Type="http://schemas.openxmlformats.org/officeDocument/2006/relationships/image" Target="../media/image430.png"/><Relationship Id="rId152" Type="http://schemas.openxmlformats.org/officeDocument/2006/relationships/image" Target="../media/image499.png"/><Relationship Id="rId173" Type="http://schemas.openxmlformats.org/officeDocument/2006/relationships/image" Target="../media/image518.png"/><Relationship Id="rId194" Type="http://schemas.openxmlformats.org/officeDocument/2006/relationships/image" Target="../media/image539.png"/><Relationship Id="rId19" Type="http://schemas.openxmlformats.org/officeDocument/2006/relationships/image" Target="../media/image297.png"/><Relationship Id="rId14" Type="http://schemas.openxmlformats.org/officeDocument/2006/relationships/image" Target="../media/image363.png"/><Relationship Id="rId30" Type="http://schemas.openxmlformats.org/officeDocument/2006/relationships/image" Target="../media/image378.png"/><Relationship Id="rId35" Type="http://schemas.openxmlformats.org/officeDocument/2006/relationships/image" Target="../media/image383.png"/><Relationship Id="rId56" Type="http://schemas.openxmlformats.org/officeDocument/2006/relationships/image" Target="../media/image404.png"/><Relationship Id="rId77" Type="http://schemas.openxmlformats.org/officeDocument/2006/relationships/image" Target="../media/image425.png"/><Relationship Id="rId100" Type="http://schemas.openxmlformats.org/officeDocument/2006/relationships/image" Target="../media/image448.png"/><Relationship Id="rId105" Type="http://schemas.openxmlformats.org/officeDocument/2006/relationships/image" Target="../media/image453.png"/><Relationship Id="rId126" Type="http://schemas.openxmlformats.org/officeDocument/2006/relationships/image" Target="../media/image474.png"/><Relationship Id="rId147" Type="http://schemas.openxmlformats.org/officeDocument/2006/relationships/image" Target="../media/image494.png"/><Relationship Id="rId168" Type="http://schemas.openxmlformats.org/officeDocument/2006/relationships/image" Target="../media/image513.png"/><Relationship Id="rId8" Type="http://schemas.openxmlformats.org/officeDocument/2006/relationships/image" Target="../media/image357.png"/><Relationship Id="rId51" Type="http://schemas.openxmlformats.org/officeDocument/2006/relationships/image" Target="../media/image399.png"/><Relationship Id="rId72" Type="http://schemas.openxmlformats.org/officeDocument/2006/relationships/image" Target="../media/image420.png"/><Relationship Id="rId93" Type="http://schemas.openxmlformats.org/officeDocument/2006/relationships/image" Target="../media/image441.png"/><Relationship Id="rId98" Type="http://schemas.openxmlformats.org/officeDocument/2006/relationships/image" Target="../media/image446.png"/><Relationship Id="rId121" Type="http://schemas.openxmlformats.org/officeDocument/2006/relationships/image" Target="../media/image469.png"/><Relationship Id="rId142" Type="http://schemas.openxmlformats.org/officeDocument/2006/relationships/image" Target="../media/image489.png"/><Relationship Id="rId163" Type="http://schemas.openxmlformats.org/officeDocument/2006/relationships/image" Target="../media/image508.png"/><Relationship Id="rId184" Type="http://schemas.openxmlformats.org/officeDocument/2006/relationships/image" Target="../media/image529.png"/><Relationship Id="rId189" Type="http://schemas.openxmlformats.org/officeDocument/2006/relationships/image" Target="../media/image534.png"/><Relationship Id="rId3" Type="http://schemas.openxmlformats.org/officeDocument/2006/relationships/image" Target="../media/image352.png"/><Relationship Id="rId25" Type="http://schemas.openxmlformats.org/officeDocument/2006/relationships/image" Target="../media/image373.png"/><Relationship Id="rId46" Type="http://schemas.openxmlformats.org/officeDocument/2006/relationships/image" Target="../media/image394.png"/><Relationship Id="rId67" Type="http://schemas.openxmlformats.org/officeDocument/2006/relationships/image" Target="../media/image415.png"/><Relationship Id="rId116" Type="http://schemas.openxmlformats.org/officeDocument/2006/relationships/image" Target="../media/image464.png"/><Relationship Id="rId137" Type="http://schemas.openxmlformats.org/officeDocument/2006/relationships/image" Target="../media/image484.png"/><Relationship Id="rId158" Type="http://schemas.openxmlformats.org/officeDocument/2006/relationships/image" Target="../media/image505.png"/><Relationship Id="rId20" Type="http://schemas.openxmlformats.org/officeDocument/2006/relationships/image" Target="../media/image368.png"/><Relationship Id="rId41" Type="http://schemas.openxmlformats.org/officeDocument/2006/relationships/image" Target="../media/image389.png"/><Relationship Id="rId62" Type="http://schemas.openxmlformats.org/officeDocument/2006/relationships/image" Target="../media/image410.png"/><Relationship Id="rId83" Type="http://schemas.openxmlformats.org/officeDocument/2006/relationships/image" Target="../media/image431.png"/><Relationship Id="rId88" Type="http://schemas.openxmlformats.org/officeDocument/2006/relationships/image" Target="../media/image436.png"/><Relationship Id="rId111" Type="http://schemas.openxmlformats.org/officeDocument/2006/relationships/image" Target="../media/image459.png"/><Relationship Id="rId132" Type="http://schemas.openxmlformats.org/officeDocument/2006/relationships/image" Target="../media/image479.png"/><Relationship Id="rId153" Type="http://schemas.openxmlformats.org/officeDocument/2006/relationships/image" Target="../media/image500.png"/><Relationship Id="rId174" Type="http://schemas.openxmlformats.org/officeDocument/2006/relationships/image" Target="../media/image519.png"/><Relationship Id="rId179" Type="http://schemas.openxmlformats.org/officeDocument/2006/relationships/image" Target="../media/image524.png"/><Relationship Id="rId195" Type="http://schemas.openxmlformats.org/officeDocument/2006/relationships/image" Target="../media/image540.png"/><Relationship Id="rId190" Type="http://schemas.openxmlformats.org/officeDocument/2006/relationships/image" Target="../media/image535.png"/><Relationship Id="rId15" Type="http://schemas.openxmlformats.org/officeDocument/2006/relationships/image" Target="../media/image364.png"/><Relationship Id="rId36" Type="http://schemas.openxmlformats.org/officeDocument/2006/relationships/image" Target="../media/image384.png"/><Relationship Id="rId57" Type="http://schemas.openxmlformats.org/officeDocument/2006/relationships/image" Target="../media/image405.png"/><Relationship Id="rId106" Type="http://schemas.openxmlformats.org/officeDocument/2006/relationships/image" Target="../media/image454.png"/><Relationship Id="rId127" Type="http://schemas.openxmlformats.org/officeDocument/2006/relationships/image" Target="../media/image475.png"/><Relationship Id="rId10" Type="http://schemas.openxmlformats.org/officeDocument/2006/relationships/image" Target="../media/image359.png"/><Relationship Id="rId31" Type="http://schemas.openxmlformats.org/officeDocument/2006/relationships/image" Target="../media/image379.png"/><Relationship Id="rId52" Type="http://schemas.openxmlformats.org/officeDocument/2006/relationships/image" Target="../media/image400.png"/><Relationship Id="rId73" Type="http://schemas.openxmlformats.org/officeDocument/2006/relationships/image" Target="../media/image421.png"/><Relationship Id="rId78" Type="http://schemas.openxmlformats.org/officeDocument/2006/relationships/image" Target="../media/image426.png"/><Relationship Id="rId94" Type="http://schemas.openxmlformats.org/officeDocument/2006/relationships/image" Target="../media/image442.png"/><Relationship Id="rId99" Type="http://schemas.openxmlformats.org/officeDocument/2006/relationships/image" Target="../media/image447.png"/><Relationship Id="rId101" Type="http://schemas.openxmlformats.org/officeDocument/2006/relationships/image" Target="../media/image449.png"/><Relationship Id="rId122" Type="http://schemas.openxmlformats.org/officeDocument/2006/relationships/image" Target="../media/image470.png"/><Relationship Id="rId143" Type="http://schemas.openxmlformats.org/officeDocument/2006/relationships/image" Target="../media/image490.png"/><Relationship Id="rId148" Type="http://schemas.openxmlformats.org/officeDocument/2006/relationships/image" Target="../media/image495.png"/><Relationship Id="rId164" Type="http://schemas.openxmlformats.org/officeDocument/2006/relationships/image" Target="../media/image509.png"/><Relationship Id="rId169" Type="http://schemas.openxmlformats.org/officeDocument/2006/relationships/image" Target="../media/image514.png"/><Relationship Id="rId185" Type="http://schemas.openxmlformats.org/officeDocument/2006/relationships/image" Target="../media/image530.png"/><Relationship Id="rId4" Type="http://schemas.openxmlformats.org/officeDocument/2006/relationships/image" Target="../media/image353.png"/><Relationship Id="rId9" Type="http://schemas.openxmlformats.org/officeDocument/2006/relationships/image" Target="../media/image358.png"/><Relationship Id="rId180" Type="http://schemas.openxmlformats.org/officeDocument/2006/relationships/image" Target="../media/image525.png"/><Relationship Id="rId26" Type="http://schemas.openxmlformats.org/officeDocument/2006/relationships/image" Target="../media/image374.png"/><Relationship Id="rId47" Type="http://schemas.openxmlformats.org/officeDocument/2006/relationships/image" Target="../media/image395.png"/><Relationship Id="rId68" Type="http://schemas.openxmlformats.org/officeDocument/2006/relationships/image" Target="../media/image416.png"/><Relationship Id="rId89" Type="http://schemas.openxmlformats.org/officeDocument/2006/relationships/image" Target="../media/image437.png"/><Relationship Id="rId112" Type="http://schemas.openxmlformats.org/officeDocument/2006/relationships/image" Target="../media/image460.png"/><Relationship Id="rId133" Type="http://schemas.openxmlformats.org/officeDocument/2006/relationships/image" Target="../media/image480.png"/><Relationship Id="rId154" Type="http://schemas.openxmlformats.org/officeDocument/2006/relationships/image" Target="../media/image501.png"/><Relationship Id="rId175" Type="http://schemas.openxmlformats.org/officeDocument/2006/relationships/image" Target="../media/image520.png"/><Relationship Id="rId196" Type="http://schemas.openxmlformats.org/officeDocument/2006/relationships/image" Target="../media/image541.png"/><Relationship Id="rId16" Type="http://schemas.openxmlformats.org/officeDocument/2006/relationships/image" Target="../media/image365.png"/><Relationship Id="rId37" Type="http://schemas.openxmlformats.org/officeDocument/2006/relationships/image" Target="../media/image385.png"/><Relationship Id="rId58" Type="http://schemas.openxmlformats.org/officeDocument/2006/relationships/image" Target="../media/image406.png"/><Relationship Id="rId79" Type="http://schemas.openxmlformats.org/officeDocument/2006/relationships/image" Target="../media/image427.png"/><Relationship Id="rId102" Type="http://schemas.openxmlformats.org/officeDocument/2006/relationships/image" Target="../media/image450.png"/><Relationship Id="rId123" Type="http://schemas.openxmlformats.org/officeDocument/2006/relationships/image" Target="../media/image471.png"/><Relationship Id="rId144" Type="http://schemas.openxmlformats.org/officeDocument/2006/relationships/image" Target="../media/image491.png"/><Relationship Id="rId90" Type="http://schemas.openxmlformats.org/officeDocument/2006/relationships/image" Target="../media/image438.png"/><Relationship Id="rId165" Type="http://schemas.openxmlformats.org/officeDocument/2006/relationships/image" Target="../media/image510.png"/><Relationship Id="rId186" Type="http://schemas.openxmlformats.org/officeDocument/2006/relationships/image" Target="../media/image531.png"/><Relationship Id="rId27" Type="http://schemas.openxmlformats.org/officeDocument/2006/relationships/image" Target="../media/image375.png"/><Relationship Id="rId48" Type="http://schemas.openxmlformats.org/officeDocument/2006/relationships/image" Target="../media/image396.png"/><Relationship Id="rId69" Type="http://schemas.openxmlformats.org/officeDocument/2006/relationships/image" Target="../media/image417.png"/><Relationship Id="rId113" Type="http://schemas.openxmlformats.org/officeDocument/2006/relationships/image" Target="../media/image461.png"/><Relationship Id="rId134" Type="http://schemas.openxmlformats.org/officeDocument/2006/relationships/image" Target="../media/image481.png"/><Relationship Id="rId80" Type="http://schemas.openxmlformats.org/officeDocument/2006/relationships/image" Target="../media/image428.png"/><Relationship Id="rId155" Type="http://schemas.openxmlformats.org/officeDocument/2006/relationships/image" Target="../media/image502.png"/><Relationship Id="rId176" Type="http://schemas.openxmlformats.org/officeDocument/2006/relationships/image" Target="../media/image521.png"/><Relationship Id="rId17" Type="http://schemas.openxmlformats.org/officeDocument/2006/relationships/image" Target="../media/image366.png"/><Relationship Id="rId38" Type="http://schemas.openxmlformats.org/officeDocument/2006/relationships/image" Target="../media/image386.png"/><Relationship Id="rId59" Type="http://schemas.openxmlformats.org/officeDocument/2006/relationships/image" Target="../media/image407.png"/><Relationship Id="rId103" Type="http://schemas.openxmlformats.org/officeDocument/2006/relationships/image" Target="../media/image451.png"/><Relationship Id="rId124" Type="http://schemas.openxmlformats.org/officeDocument/2006/relationships/image" Target="../media/image472.png"/><Relationship Id="rId70" Type="http://schemas.openxmlformats.org/officeDocument/2006/relationships/image" Target="../media/image418.png"/><Relationship Id="rId91" Type="http://schemas.openxmlformats.org/officeDocument/2006/relationships/image" Target="../media/image439.png"/><Relationship Id="rId145" Type="http://schemas.openxmlformats.org/officeDocument/2006/relationships/image" Target="../media/image492.png"/><Relationship Id="rId166" Type="http://schemas.openxmlformats.org/officeDocument/2006/relationships/image" Target="../media/image511.png"/><Relationship Id="rId187" Type="http://schemas.openxmlformats.org/officeDocument/2006/relationships/image" Target="../media/image532.png"/><Relationship Id="rId1" Type="http://schemas.openxmlformats.org/officeDocument/2006/relationships/slideLayout" Target="../slideLayouts/slideLayout3.xml"/><Relationship Id="rId28" Type="http://schemas.openxmlformats.org/officeDocument/2006/relationships/image" Target="../media/image376.png"/><Relationship Id="rId49" Type="http://schemas.openxmlformats.org/officeDocument/2006/relationships/image" Target="../media/image397.png"/><Relationship Id="rId114" Type="http://schemas.openxmlformats.org/officeDocument/2006/relationships/image" Target="../media/image462.png"/><Relationship Id="rId60" Type="http://schemas.openxmlformats.org/officeDocument/2006/relationships/image" Target="../media/image408.png"/><Relationship Id="rId81" Type="http://schemas.openxmlformats.org/officeDocument/2006/relationships/image" Target="../media/image429.png"/><Relationship Id="rId135" Type="http://schemas.openxmlformats.org/officeDocument/2006/relationships/image" Target="../media/image482.png"/><Relationship Id="rId156" Type="http://schemas.openxmlformats.org/officeDocument/2006/relationships/image" Target="../media/image503.png"/><Relationship Id="rId177" Type="http://schemas.openxmlformats.org/officeDocument/2006/relationships/image" Target="../media/image522.png"/><Relationship Id="rId18" Type="http://schemas.openxmlformats.org/officeDocument/2006/relationships/image" Target="../media/image367.png"/><Relationship Id="rId39" Type="http://schemas.openxmlformats.org/officeDocument/2006/relationships/image" Target="../media/image387.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53.png"/><Relationship Id="rId18" Type="http://schemas.openxmlformats.org/officeDocument/2006/relationships/image" Target="../media/image558.png"/><Relationship Id="rId26" Type="http://schemas.openxmlformats.org/officeDocument/2006/relationships/image" Target="../media/image566.png"/><Relationship Id="rId39" Type="http://schemas.openxmlformats.org/officeDocument/2006/relationships/image" Target="../media/image578.png"/><Relationship Id="rId21" Type="http://schemas.openxmlformats.org/officeDocument/2006/relationships/image" Target="../media/image561.png"/><Relationship Id="rId34" Type="http://schemas.openxmlformats.org/officeDocument/2006/relationships/image" Target="../media/image573.png"/><Relationship Id="rId42" Type="http://schemas.openxmlformats.org/officeDocument/2006/relationships/image" Target="../media/image580.png"/><Relationship Id="rId47" Type="http://schemas.openxmlformats.org/officeDocument/2006/relationships/image" Target="../media/image218.png"/><Relationship Id="rId50" Type="http://schemas.openxmlformats.org/officeDocument/2006/relationships/image" Target="../media/image585.png"/><Relationship Id="rId55" Type="http://schemas.openxmlformats.org/officeDocument/2006/relationships/image" Target="../media/image590.png"/><Relationship Id="rId7" Type="http://schemas.openxmlformats.org/officeDocument/2006/relationships/image" Target="../media/image547.png"/><Relationship Id="rId2" Type="http://schemas.openxmlformats.org/officeDocument/2006/relationships/notesSlide" Target="../notesSlides/notesSlide29.xml"/><Relationship Id="rId16" Type="http://schemas.openxmlformats.org/officeDocument/2006/relationships/image" Target="../media/image556.png"/><Relationship Id="rId29" Type="http://schemas.openxmlformats.org/officeDocument/2006/relationships/image" Target="../media/image448.png"/><Relationship Id="rId11" Type="http://schemas.openxmlformats.org/officeDocument/2006/relationships/image" Target="../media/image551.png"/><Relationship Id="rId24" Type="http://schemas.openxmlformats.org/officeDocument/2006/relationships/image" Target="../media/image564.png"/><Relationship Id="rId32" Type="http://schemas.openxmlformats.org/officeDocument/2006/relationships/image" Target="../media/image571.png"/><Relationship Id="rId37" Type="http://schemas.openxmlformats.org/officeDocument/2006/relationships/image" Target="../media/image576.png"/><Relationship Id="rId40" Type="http://schemas.openxmlformats.org/officeDocument/2006/relationships/image" Target="../media/image482.png"/><Relationship Id="rId45" Type="http://schemas.openxmlformats.org/officeDocument/2006/relationships/image" Target="../media/image376.png"/><Relationship Id="rId53" Type="http://schemas.openxmlformats.org/officeDocument/2006/relationships/image" Target="../media/image588.png"/><Relationship Id="rId58" Type="http://schemas.openxmlformats.org/officeDocument/2006/relationships/image" Target="../media/image593.png"/><Relationship Id="rId5" Type="http://schemas.openxmlformats.org/officeDocument/2006/relationships/image" Target="../media/image545.png"/><Relationship Id="rId19" Type="http://schemas.openxmlformats.org/officeDocument/2006/relationships/image" Target="../media/image559.png"/><Relationship Id="rId4" Type="http://schemas.openxmlformats.org/officeDocument/2006/relationships/image" Target="../media/image544.png"/><Relationship Id="rId9" Type="http://schemas.openxmlformats.org/officeDocument/2006/relationships/image" Target="../media/image549.png"/><Relationship Id="rId14" Type="http://schemas.openxmlformats.org/officeDocument/2006/relationships/image" Target="../media/image554.png"/><Relationship Id="rId22" Type="http://schemas.openxmlformats.org/officeDocument/2006/relationships/image" Target="../media/image562.png"/><Relationship Id="rId27" Type="http://schemas.openxmlformats.org/officeDocument/2006/relationships/image" Target="../media/image567.png"/><Relationship Id="rId30" Type="http://schemas.openxmlformats.org/officeDocument/2006/relationships/image" Target="../media/image569.png"/><Relationship Id="rId35" Type="http://schemas.openxmlformats.org/officeDocument/2006/relationships/image" Target="../media/image574.png"/><Relationship Id="rId43" Type="http://schemas.openxmlformats.org/officeDocument/2006/relationships/image" Target="../media/image581.png"/><Relationship Id="rId48" Type="http://schemas.openxmlformats.org/officeDocument/2006/relationships/image" Target="../media/image583.png"/><Relationship Id="rId56" Type="http://schemas.openxmlformats.org/officeDocument/2006/relationships/image" Target="../media/image591.png"/><Relationship Id="rId8" Type="http://schemas.openxmlformats.org/officeDocument/2006/relationships/image" Target="../media/image548.png"/><Relationship Id="rId51" Type="http://schemas.openxmlformats.org/officeDocument/2006/relationships/image" Target="../media/image586.png"/><Relationship Id="rId3" Type="http://schemas.openxmlformats.org/officeDocument/2006/relationships/image" Target="../media/image543.png"/><Relationship Id="rId12" Type="http://schemas.openxmlformats.org/officeDocument/2006/relationships/image" Target="../media/image552.png"/><Relationship Id="rId17" Type="http://schemas.openxmlformats.org/officeDocument/2006/relationships/image" Target="../media/image557.png"/><Relationship Id="rId25" Type="http://schemas.openxmlformats.org/officeDocument/2006/relationships/image" Target="../media/image565.png"/><Relationship Id="rId33" Type="http://schemas.openxmlformats.org/officeDocument/2006/relationships/image" Target="../media/image572.png"/><Relationship Id="rId38" Type="http://schemas.openxmlformats.org/officeDocument/2006/relationships/image" Target="../media/image577.png"/><Relationship Id="rId46" Type="http://schemas.openxmlformats.org/officeDocument/2006/relationships/image" Target="../media/image582.png"/><Relationship Id="rId59" Type="http://schemas.openxmlformats.org/officeDocument/2006/relationships/image" Target="../media/image594.png"/><Relationship Id="rId20" Type="http://schemas.openxmlformats.org/officeDocument/2006/relationships/image" Target="../media/image560.png"/><Relationship Id="rId41" Type="http://schemas.openxmlformats.org/officeDocument/2006/relationships/image" Target="../media/image579.png"/><Relationship Id="rId54" Type="http://schemas.openxmlformats.org/officeDocument/2006/relationships/image" Target="../media/image589.png"/><Relationship Id="rId1" Type="http://schemas.openxmlformats.org/officeDocument/2006/relationships/slideLayout" Target="../slideLayouts/slideLayout2.xml"/><Relationship Id="rId6" Type="http://schemas.openxmlformats.org/officeDocument/2006/relationships/image" Target="../media/image546.png"/><Relationship Id="rId15" Type="http://schemas.openxmlformats.org/officeDocument/2006/relationships/image" Target="../media/image555.png"/><Relationship Id="rId23" Type="http://schemas.openxmlformats.org/officeDocument/2006/relationships/image" Target="../media/image563.png"/><Relationship Id="rId28" Type="http://schemas.openxmlformats.org/officeDocument/2006/relationships/image" Target="../media/image568.png"/><Relationship Id="rId36" Type="http://schemas.openxmlformats.org/officeDocument/2006/relationships/image" Target="../media/image575.png"/><Relationship Id="rId49" Type="http://schemas.openxmlformats.org/officeDocument/2006/relationships/image" Target="../media/image584.png"/><Relationship Id="rId57" Type="http://schemas.openxmlformats.org/officeDocument/2006/relationships/image" Target="../media/image592.png"/><Relationship Id="rId10" Type="http://schemas.openxmlformats.org/officeDocument/2006/relationships/image" Target="../media/image550.png"/><Relationship Id="rId31" Type="http://schemas.openxmlformats.org/officeDocument/2006/relationships/image" Target="../media/image570.png"/><Relationship Id="rId44" Type="http://schemas.openxmlformats.org/officeDocument/2006/relationships/image" Target="../media/image492.png"/><Relationship Id="rId52" Type="http://schemas.openxmlformats.org/officeDocument/2006/relationships/image" Target="../media/image58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95.png"/></Relationships>
</file>

<file path=ppt/slides/_rels/slide31.xml.rels><?xml version="1.0" encoding="UTF-8" standalone="yes"?>
<Relationships xmlns="http://schemas.openxmlformats.org/package/2006/relationships"><Relationship Id="rId26" Type="http://schemas.openxmlformats.org/officeDocument/2006/relationships/image" Target="../media/image618.png"/><Relationship Id="rId21" Type="http://schemas.openxmlformats.org/officeDocument/2006/relationships/image" Target="../media/image613.png"/><Relationship Id="rId42" Type="http://schemas.openxmlformats.org/officeDocument/2006/relationships/image" Target="../media/image634.png"/><Relationship Id="rId47" Type="http://schemas.openxmlformats.org/officeDocument/2006/relationships/image" Target="../media/image639.png"/><Relationship Id="rId63" Type="http://schemas.openxmlformats.org/officeDocument/2006/relationships/image" Target="../media/image654.png"/><Relationship Id="rId68" Type="http://schemas.openxmlformats.org/officeDocument/2006/relationships/image" Target="../media/image659.png"/><Relationship Id="rId84" Type="http://schemas.openxmlformats.org/officeDocument/2006/relationships/image" Target="../media/image672.png"/><Relationship Id="rId89" Type="http://schemas.openxmlformats.org/officeDocument/2006/relationships/image" Target="../media/image677.png"/><Relationship Id="rId112" Type="http://schemas.openxmlformats.org/officeDocument/2006/relationships/image" Target="../media/image699.png"/><Relationship Id="rId16" Type="http://schemas.openxmlformats.org/officeDocument/2006/relationships/image" Target="../media/image608.png"/><Relationship Id="rId107" Type="http://schemas.openxmlformats.org/officeDocument/2006/relationships/image" Target="../media/image694.png"/><Relationship Id="rId11" Type="http://schemas.openxmlformats.org/officeDocument/2006/relationships/image" Target="../media/image603.png"/><Relationship Id="rId32" Type="http://schemas.openxmlformats.org/officeDocument/2006/relationships/image" Target="../media/image624.png"/><Relationship Id="rId37" Type="http://schemas.openxmlformats.org/officeDocument/2006/relationships/image" Target="../media/image629.png"/><Relationship Id="rId53" Type="http://schemas.openxmlformats.org/officeDocument/2006/relationships/image" Target="../media/image645.png"/><Relationship Id="rId58" Type="http://schemas.openxmlformats.org/officeDocument/2006/relationships/image" Target="../media/image650.png"/><Relationship Id="rId74" Type="http://schemas.openxmlformats.org/officeDocument/2006/relationships/image" Target="../media/image665.png"/><Relationship Id="rId79" Type="http://schemas.openxmlformats.org/officeDocument/2006/relationships/image" Target="../media/image417.png"/><Relationship Id="rId102" Type="http://schemas.openxmlformats.org/officeDocument/2006/relationships/image" Target="../media/image689.png"/><Relationship Id="rId5" Type="http://schemas.openxmlformats.org/officeDocument/2006/relationships/image" Target="../media/image598.png"/><Relationship Id="rId90" Type="http://schemas.openxmlformats.org/officeDocument/2006/relationships/image" Target="../media/image678.png"/><Relationship Id="rId95" Type="http://schemas.openxmlformats.org/officeDocument/2006/relationships/image" Target="../media/image682.png"/><Relationship Id="rId22" Type="http://schemas.openxmlformats.org/officeDocument/2006/relationships/image" Target="../media/image614.png"/><Relationship Id="rId27" Type="http://schemas.openxmlformats.org/officeDocument/2006/relationships/image" Target="../media/image619.png"/><Relationship Id="rId43" Type="http://schemas.openxmlformats.org/officeDocument/2006/relationships/image" Target="../media/image635.png"/><Relationship Id="rId48" Type="http://schemas.openxmlformats.org/officeDocument/2006/relationships/image" Target="../media/image640.png"/><Relationship Id="rId64" Type="http://schemas.openxmlformats.org/officeDocument/2006/relationships/image" Target="../media/image655.png"/><Relationship Id="rId69" Type="http://schemas.openxmlformats.org/officeDocument/2006/relationships/image" Target="../media/image660.png"/><Relationship Id="rId80" Type="http://schemas.openxmlformats.org/officeDocument/2006/relationships/image" Target="../media/image508.png"/><Relationship Id="rId85" Type="http://schemas.openxmlformats.org/officeDocument/2006/relationships/image" Target="../media/image673.png"/><Relationship Id="rId12" Type="http://schemas.openxmlformats.org/officeDocument/2006/relationships/image" Target="../media/image604.png"/><Relationship Id="rId17" Type="http://schemas.openxmlformats.org/officeDocument/2006/relationships/image" Target="../media/image609.png"/><Relationship Id="rId33" Type="http://schemas.openxmlformats.org/officeDocument/2006/relationships/image" Target="../media/image625.png"/><Relationship Id="rId38" Type="http://schemas.openxmlformats.org/officeDocument/2006/relationships/image" Target="../media/image630.png"/><Relationship Id="rId59" Type="http://schemas.openxmlformats.org/officeDocument/2006/relationships/image" Target="../media/image651.png"/><Relationship Id="rId103" Type="http://schemas.openxmlformats.org/officeDocument/2006/relationships/image" Target="../media/image690.png"/><Relationship Id="rId108" Type="http://schemas.openxmlformats.org/officeDocument/2006/relationships/image" Target="../media/image695.png"/><Relationship Id="rId54" Type="http://schemas.openxmlformats.org/officeDocument/2006/relationships/image" Target="../media/image646.png"/><Relationship Id="rId70" Type="http://schemas.openxmlformats.org/officeDocument/2006/relationships/image" Target="../media/image661.png"/><Relationship Id="rId75" Type="http://schemas.openxmlformats.org/officeDocument/2006/relationships/image" Target="../media/image666.png"/><Relationship Id="rId91" Type="http://schemas.openxmlformats.org/officeDocument/2006/relationships/image" Target="../media/image679.png"/><Relationship Id="rId96" Type="http://schemas.openxmlformats.org/officeDocument/2006/relationships/image" Target="../media/image683.png"/><Relationship Id="rId1" Type="http://schemas.openxmlformats.org/officeDocument/2006/relationships/slideLayout" Target="../slideLayouts/slideLayout3.xml"/><Relationship Id="rId6" Type="http://schemas.openxmlformats.org/officeDocument/2006/relationships/image" Target="../media/image599.png"/><Relationship Id="rId15" Type="http://schemas.openxmlformats.org/officeDocument/2006/relationships/image" Target="../media/image607.png"/><Relationship Id="rId23" Type="http://schemas.openxmlformats.org/officeDocument/2006/relationships/image" Target="../media/image615.png"/><Relationship Id="rId28" Type="http://schemas.openxmlformats.org/officeDocument/2006/relationships/image" Target="../media/image620.png"/><Relationship Id="rId36" Type="http://schemas.openxmlformats.org/officeDocument/2006/relationships/image" Target="../media/image628.png"/><Relationship Id="rId49" Type="http://schemas.openxmlformats.org/officeDocument/2006/relationships/image" Target="../media/image641.png"/><Relationship Id="rId57" Type="http://schemas.openxmlformats.org/officeDocument/2006/relationships/image" Target="../media/image649.png"/><Relationship Id="rId106" Type="http://schemas.openxmlformats.org/officeDocument/2006/relationships/image" Target="../media/image693.png"/><Relationship Id="rId10" Type="http://schemas.openxmlformats.org/officeDocument/2006/relationships/image" Target="../media/image200.png"/><Relationship Id="rId31" Type="http://schemas.openxmlformats.org/officeDocument/2006/relationships/image" Target="../media/image623.png"/><Relationship Id="rId44" Type="http://schemas.openxmlformats.org/officeDocument/2006/relationships/image" Target="../media/image636.png"/><Relationship Id="rId52" Type="http://schemas.openxmlformats.org/officeDocument/2006/relationships/image" Target="../media/image644.png"/><Relationship Id="rId60" Type="http://schemas.openxmlformats.org/officeDocument/2006/relationships/image" Target="../media/image652.png"/><Relationship Id="rId65" Type="http://schemas.openxmlformats.org/officeDocument/2006/relationships/image" Target="../media/image656.png"/><Relationship Id="rId73" Type="http://schemas.openxmlformats.org/officeDocument/2006/relationships/image" Target="../media/image664.png"/><Relationship Id="rId78" Type="http://schemas.openxmlformats.org/officeDocument/2006/relationships/image" Target="../media/image366.png"/><Relationship Id="rId81" Type="http://schemas.openxmlformats.org/officeDocument/2006/relationships/image" Target="../media/image669.png"/><Relationship Id="rId86" Type="http://schemas.openxmlformats.org/officeDocument/2006/relationships/image" Target="../media/image674.png"/><Relationship Id="rId94" Type="http://schemas.openxmlformats.org/officeDocument/2006/relationships/image" Target="../media/image681.png"/><Relationship Id="rId99" Type="http://schemas.openxmlformats.org/officeDocument/2006/relationships/image" Target="../media/image686.png"/><Relationship Id="rId101" Type="http://schemas.openxmlformats.org/officeDocument/2006/relationships/image" Target="../media/image688.png"/><Relationship Id="rId4" Type="http://schemas.openxmlformats.org/officeDocument/2006/relationships/image" Target="../media/image597.png"/><Relationship Id="rId9" Type="http://schemas.openxmlformats.org/officeDocument/2006/relationships/image" Target="../media/image602.png"/><Relationship Id="rId13" Type="http://schemas.openxmlformats.org/officeDocument/2006/relationships/image" Target="../media/image605.png"/><Relationship Id="rId18" Type="http://schemas.openxmlformats.org/officeDocument/2006/relationships/image" Target="../media/image610.png"/><Relationship Id="rId39" Type="http://schemas.openxmlformats.org/officeDocument/2006/relationships/image" Target="../media/image631.png"/><Relationship Id="rId109" Type="http://schemas.openxmlformats.org/officeDocument/2006/relationships/image" Target="../media/image696.png"/><Relationship Id="rId34" Type="http://schemas.openxmlformats.org/officeDocument/2006/relationships/image" Target="../media/image626.png"/><Relationship Id="rId50" Type="http://schemas.openxmlformats.org/officeDocument/2006/relationships/image" Target="../media/image642.png"/><Relationship Id="rId55" Type="http://schemas.openxmlformats.org/officeDocument/2006/relationships/image" Target="../media/image647.png"/><Relationship Id="rId76" Type="http://schemas.openxmlformats.org/officeDocument/2006/relationships/image" Target="../media/image667.png"/><Relationship Id="rId97" Type="http://schemas.openxmlformats.org/officeDocument/2006/relationships/image" Target="../media/image684.png"/><Relationship Id="rId104" Type="http://schemas.openxmlformats.org/officeDocument/2006/relationships/image" Target="../media/image691.png"/><Relationship Id="rId7" Type="http://schemas.openxmlformats.org/officeDocument/2006/relationships/image" Target="../media/image600.png"/><Relationship Id="rId71" Type="http://schemas.openxmlformats.org/officeDocument/2006/relationships/image" Target="../media/image662.png"/><Relationship Id="rId92" Type="http://schemas.openxmlformats.org/officeDocument/2006/relationships/image" Target="../media/image289.png"/><Relationship Id="rId2" Type="http://schemas.openxmlformats.org/officeDocument/2006/relationships/notesSlide" Target="../notesSlides/notesSlide31.xml"/><Relationship Id="rId29" Type="http://schemas.openxmlformats.org/officeDocument/2006/relationships/image" Target="../media/image621.png"/><Relationship Id="rId24" Type="http://schemas.openxmlformats.org/officeDocument/2006/relationships/image" Target="../media/image616.png"/><Relationship Id="rId40" Type="http://schemas.openxmlformats.org/officeDocument/2006/relationships/image" Target="../media/image632.png"/><Relationship Id="rId45" Type="http://schemas.openxmlformats.org/officeDocument/2006/relationships/image" Target="../media/image637.png"/><Relationship Id="rId66" Type="http://schemas.openxmlformats.org/officeDocument/2006/relationships/image" Target="../media/image657.png"/><Relationship Id="rId87" Type="http://schemas.openxmlformats.org/officeDocument/2006/relationships/image" Target="../media/image675.png"/><Relationship Id="rId110" Type="http://schemas.openxmlformats.org/officeDocument/2006/relationships/image" Target="../media/image697.png"/><Relationship Id="rId61" Type="http://schemas.openxmlformats.org/officeDocument/2006/relationships/image" Target="../media/image293.png"/><Relationship Id="rId82" Type="http://schemas.openxmlformats.org/officeDocument/2006/relationships/image" Target="../media/image670.png"/><Relationship Id="rId19" Type="http://schemas.openxmlformats.org/officeDocument/2006/relationships/image" Target="../media/image611.png"/><Relationship Id="rId14" Type="http://schemas.openxmlformats.org/officeDocument/2006/relationships/image" Target="../media/image606.png"/><Relationship Id="rId30" Type="http://schemas.openxmlformats.org/officeDocument/2006/relationships/image" Target="../media/image622.png"/><Relationship Id="rId35" Type="http://schemas.openxmlformats.org/officeDocument/2006/relationships/image" Target="../media/image627.png"/><Relationship Id="rId56" Type="http://schemas.openxmlformats.org/officeDocument/2006/relationships/image" Target="../media/image648.png"/><Relationship Id="rId77" Type="http://schemas.openxmlformats.org/officeDocument/2006/relationships/image" Target="../media/image668.png"/><Relationship Id="rId100" Type="http://schemas.openxmlformats.org/officeDocument/2006/relationships/image" Target="../media/image687.png"/><Relationship Id="rId105" Type="http://schemas.openxmlformats.org/officeDocument/2006/relationships/image" Target="../media/image692.png"/><Relationship Id="rId8" Type="http://schemas.openxmlformats.org/officeDocument/2006/relationships/image" Target="../media/image601.png"/><Relationship Id="rId51" Type="http://schemas.openxmlformats.org/officeDocument/2006/relationships/image" Target="../media/image643.png"/><Relationship Id="rId72" Type="http://schemas.openxmlformats.org/officeDocument/2006/relationships/image" Target="../media/image663.png"/><Relationship Id="rId93" Type="http://schemas.openxmlformats.org/officeDocument/2006/relationships/image" Target="../media/image680.png"/><Relationship Id="rId98" Type="http://schemas.openxmlformats.org/officeDocument/2006/relationships/image" Target="../media/image685.png"/><Relationship Id="rId3" Type="http://schemas.openxmlformats.org/officeDocument/2006/relationships/image" Target="../media/image596.png"/><Relationship Id="rId25" Type="http://schemas.openxmlformats.org/officeDocument/2006/relationships/image" Target="../media/image617.png"/><Relationship Id="rId46" Type="http://schemas.openxmlformats.org/officeDocument/2006/relationships/image" Target="../media/image638.png"/><Relationship Id="rId67" Type="http://schemas.openxmlformats.org/officeDocument/2006/relationships/image" Target="../media/image658.png"/><Relationship Id="rId20" Type="http://schemas.openxmlformats.org/officeDocument/2006/relationships/image" Target="../media/image612.png"/><Relationship Id="rId41" Type="http://schemas.openxmlformats.org/officeDocument/2006/relationships/image" Target="../media/image633.png"/><Relationship Id="rId62" Type="http://schemas.openxmlformats.org/officeDocument/2006/relationships/image" Target="../media/image653.png"/><Relationship Id="rId83" Type="http://schemas.openxmlformats.org/officeDocument/2006/relationships/image" Target="../media/image671.png"/><Relationship Id="rId88" Type="http://schemas.openxmlformats.org/officeDocument/2006/relationships/image" Target="../media/image676.png"/><Relationship Id="rId111" Type="http://schemas.openxmlformats.org/officeDocument/2006/relationships/image" Target="../media/image69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02.png"/><Relationship Id="rId4" Type="http://schemas.openxmlformats.org/officeDocument/2006/relationships/image" Target="../media/image701.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707.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70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705.png"/><Relationship Id="rId5" Type="http://schemas.openxmlformats.org/officeDocument/2006/relationships/hyperlink" Target="https://www.cncf.io/blog/" TargetMode="External"/><Relationship Id="rId10" Type="http://schemas.openxmlformats.org/officeDocument/2006/relationships/image" Target="../media/image704.png"/><Relationship Id="rId4" Type="http://schemas.openxmlformats.org/officeDocument/2006/relationships/hyperlink" Target="https://www.cncf.io/community/recorded-events/" TargetMode="External"/><Relationship Id="rId9" Type="http://schemas.openxmlformats.org/officeDocument/2006/relationships/image" Target="../media/image703.png"/><Relationship Id="rId14" Type="http://schemas.openxmlformats.org/officeDocument/2006/relationships/image" Target="../media/image708.png"/></Relationships>
</file>

<file path=ppt/slides/_rels/slide35.xml.rels><?xml version="1.0" encoding="UTF-8" standalone="yes"?>
<Relationships xmlns="http://schemas.openxmlformats.org/package/2006/relationships"><Relationship Id="rId8" Type="http://schemas.openxmlformats.org/officeDocument/2006/relationships/image" Target="../media/image711.png"/><Relationship Id="rId3" Type="http://schemas.openxmlformats.org/officeDocument/2006/relationships/hyperlink" Target="https://www.cncf.io/people/ambassadors/" TargetMode="External"/><Relationship Id="rId7" Type="http://schemas.openxmlformats.org/officeDocument/2006/relationships/image" Target="../media/image7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09.png"/><Relationship Id="rId5" Type="http://schemas.openxmlformats.org/officeDocument/2006/relationships/hyperlink" Target="https://www.linuxfoundation.org/membership/" TargetMode="External"/><Relationship Id="rId10" Type="http://schemas.openxmlformats.org/officeDocument/2006/relationships/image" Target="../media/image703.png"/><Relationship Id="rId4" Type="http://schemas.openxmlformats.org/officeDocument/2006/relationships/hyperlink" Target="https://kubernetes.io/partners/" TargetMode="External"/><Relationship Id="rId9" Type="http://schemas.openxmlformats.org/officeDocument/2006/relationships/image" Target="../media/image712.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71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714.png"/><Relationship Id="rId17" Type="http://schemas.openxmlformats.org/officeDocument/2006/relationships/image" Target="../media/image719.png"/><Relationship Id="rId2" Type="http://schemas.openxmlformats.org/officeDocument/2006/relationships/notesSlide" Target="../notesSlides/notesSlide36.xml"/><Relationship Id="rId16" Type="http://schemas.openxmlformats.org/officeDocument/2006/relationships/image" Target="../media/image718.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71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71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7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21.png"/><Relationship Id="rId3" Type="http://schemas.openxmlformats.org/officeDocument/2006/relationships/hyperlink" Target="https://www.cncf.io/people/governing-board/" TargetMode="External"/><Relationship Id="rId7" Type="http://schemas.openxmlformats.org/officeDocument/2006/relationships/image" Target="../media/image72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722.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23.png"/></Relationships>
</file>

<file path=ppt/slides/_rels/slide41.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725.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726.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s>
</file>

<file path=ppt/slides/_rels/slide50.xml.rels><?xml version="1.0" encoding="UTF-8" standalone="yes"?>
<Relationships xmlns="http://schemas.openxmlformats.org/package/2006/relationships"><Relationship Id="rId8" Type="http://schemas.openxmlformats.org/officeDocument/2006/relationships/image" Target="../media/image732.png"/><Relationship Id="rId13" Type="http://schemas.openxmlformats.org/officeDocument/2006/relationships/image" Target="../media/image737.png"/><Relationship Id="rId3" Type="http://schemas.openxmlformats.org/officeDocument/2006/relationships/image" Target="../media/image727.png"/><Relationship Id="rId7" Type="http://schemas.openxmlformats.org/officeDocument/2006/relationships/image" Target="../media/image731.png"/><Relationship Id="rId12" Type="http://schemas.openxmlformats.org/officeDocument/2006/relationships/image" Target="../media/image736.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30.png"/><Relationship Id="rId11" Type="http://schemas.openxmlformats.org/officeDocument/2006/relationships/image" Target="../media/image735.png"/><Relationship Id="rId5" Type="http://schemas.openxmlformats.org/officeDocument/2006/relationships/image" Target="../media/image729.jpg"/><Relationship Id="rId10" Type="http://schemas.openxmlformats.org/officeDocument/2006/relationships/image" Target="../media/image734.png"/><Relationship Id="rId4" Type="http://schemas.openxmlformats.org/officeDocument/2006/relationships/image" Target="../media/image728.png"/><Relationship Id="rId9" Type="http://schemas.openxmlformats.org/officeDocument/2006/relationships/image" Target="../media/image733.png"/></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83.png"/><Relationship Id="rId117" Type="http://schemas.openxmlformats.org/officeDocument/2006/relationships/image" Target="../media/image174.png"/><Relationship Id="rId21" Type="http://schemas.openxmlformats.org/officeDocument/2006/relationships/image" Target="../media/image78.png"/><Relationship Id="rId42" Type="http://schemas.openxmlformats.org/officeDocument/2006/relationships/image" Target="../media/image99.png"/><Relationship Id="rId47" Type="http://schemas.openxmlformats.org/officeDocument/2006/relationships/image" Target="../media/image104.png"/><Relationship Id="rId63" Type="http://schemas.openxmlformats.org/officeDocument/2006/relationships/image" Target="../media/image120.png"/><Relationship Id="rId68" Type="http://schemas.openxmlformats.org/officeDocument/2006/relationships/image" Target="../media/image125.png"/><Relationship Id="rId84" Type="http://schemas.openxmlformats.org/officeDocument/2006/relationships/image" Target="../media/image141.png"/><Relationship Id="rId89" Type="http://schemas.openxmlformats.org/officeDocument/2006/relationships/image" Target="../media/image146.png"/><Relationship Id="rId112" Type="http://schemas.openxmlformats.org/officeDocument/2006/relationships/image" Target="../media/image169.png"/><Relationship Id="rId16" Type="http://schemas.openxmlformats.org/officeDocument/2006/relationships/image" Target="../media/image73.png"/><Relationship Id="rId107" Type="http://schemas.openxmlformats.org/officeDocument/2006/relationships/image" Target="../media/image164.png"/><Relationship Id="rId11" Type="http://schemas.openxmlformats.org/officeDocument/2006/relationships/image" Target="../media/image68.png"/><Relationship Id="rId32" Type="http://schemas.openxmlformats.org/officeDocument/2006/relationships/image" Target="../media/image89.png"/><Relationship Id="rId37" Type="http://schemas.openxmlformats.org/officeDocument/2006/relationships/image" Target="../media/image94.png"/><Relationship Id="rId53" Type="http://schemas.openxmlformats.org/officeDocument/2006/relationships/image" Target="../media/image110.png"/><Relationship Id="rId58" Type="http://schemas.openxmlformats.org/officeDocument/2006/relationships/image" Target="../media/image115.png"/><Relationship Id="rId74" Type="http://schemas.openxmlformats.org/officeDocument/2006/relationships/image" Target="../media/image131.png"/><Relationship Id="rId79" Type="http://schemas.openxmlformats.org/officeDocument/2006/relationships/image" Target="../media/image136.png"/><Relationship Id="rId102" Type="http://schemas.openxmlformats.org/officeDocument/2006/relationships/image" Target="../media/image159.png"/><Relationship Id="rId123" Type="http://schemas.openxmlformats.org/officeDocument/2006/relationships/image" Target="../media/image180.png"/><Relationship Id="rId5" Type="http://schemas.openxmlformats.org/officeDocument/2006/relationships/image" Target="../media/image62.png"/><Relationship Id="rId90" Type="http://schemas.openxmlformats.org/officeDocument/2006/relationships/image" Target="../media/image147.png"/><Relationship Id="rId95" Type="http://schemas.openxmlformats.org/officeDocument/2006/relationships/image" Target="../media/image152.png"/><Relationship Id="rId22" Type="http://schemas.openxmlformats.org/officeDocument/2006/relationships/image" Target="../media/image79.png"/><Relationship Id="rId27" Type="http://schemas.openxmlformats.org/officeDocument/2006/relationships/image" Target="../media/image84.png"/><Relationship Id="rId43" Type="http://schemas.openxmlformats.org/officeDocument/2006/relationships/image" Target="../media/image100.png"/><Relationship Id="rId48" Type="http://schemas.openxmlformats.org/officeDocument/2006/relationships/image" Target="../media/image105.png"/><Relationship Id="rId64" Type="http://schemas.openxmlformats.org/officeDocument/2006/relationships/image" Target="../media/image121.png"/><Relationship Id="rId69" Type="http://schemas.openxmlformats.org/officeDocument/2006/relationships/image" Target="../media/image126.png"/><Relationship Id="rId113" Type="http://schemas.openxmlformats.org/officeDocument/2006/relationships/image" Target="../media/image170.png"/><Relationship Id="rId118" Type="http://schemas.openxmlformats.org/officeDocument/2006/relationships/image" Target="../media/image175.png"/><Relationship Id="rId80" Type="http://schemas.openxmlformats.org/officeDocument/2006/relationships/image" Target="../media/image137.png"/><Relationship Id="rId85" Type="http://schemas.openxmlformats.org/officeDocument/2006/relationships/image" Target="../media/image142.png"/><Relationship Id="rId12" Type="http://schemas.openxmlformats.org/officeDocument/2006/relationships/image" Target="../media/image69.png"/><Relationship Id="rId17" Type="http://schemas.openxmlformats.org/officeDocument/2006/relationships/image" Target="../media/image74.png"/><Relationship Id="rId33" Type="http://schemas.openxmlformats.org/officeDocument/2006/relationships/image" Target="../media/image90.png"/><Relationship Id="rId38" Type="http://schemas.openxmlformats.org/officeDocument/2006/relationships/image" Target="../media/image95.png"/><Relationship Id="rId59" Type="http://schemas.openxmlformats.org/officeDocument/2006/relationships/image" Target="../media/image116.png"/><Relationship Id="rId103" Type="http://schemas.openxmlformats.org/officeDocument/2006/relationships/image" Target="../media/image160.png"/><Relationship Id="rId108" Type="http://schemas.openxmlformats.org/officeDocument/2006/relationships/image" Target="../media/image165.png"/><Relationship Id="rId124" Type="http://schemas.openxmlformats.org/officeDocument/2006/relationships/image" Target="../media/image181.png"/><Relationship Id="rId54" Type="http://schemas.openxmlformats.org/officeDocument/2006/relationships/image" Target="../media/image111.png"/><Relationship Id="rId70" Type="http://schemas.openxmlformats.org/officeDocument/2006/relationships/image" Target="../media/image127.png"/><Relationship Id="rId75" Type="http://schemas.openxmlformats.org/officeDocument/2006/relationships/image" Target="../media/image132.png"/><Relationship Id="rId91" Type="http://schemas.openxmlformats.org/officeDocument/2006/relationships/image" Target="../media/image148.png"/><Relationship Id="rId96"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63.png"/><Relationship Id="rId23" Type="http://schemas.openxmlformats.org/officeDocument/2006/relationships/image" Target="../media/image80.png"/><Relationship Id="rId28" Type="http://schemas.openxmlformats.org/officeDocument/2006/relationships/image" Target="../media/image85.png"/><Relationship Id="rId49" Type="http://schemas.openxmlformats.org/officeDocument/2006/relationships/image" Target="../media/image106.png"/><Relationship Id="rId114" Type="http://schemas.openxmlformats.org/officeDocument/2006/relationships/image" Target="../media/image171.png"/><Relationship Id="rId119" Type="http://schemas.openxmlformats.org/officeDocument/2006/relationships/image" Target="../media/image176.png"/><Relationship Id="rId44" Type="http://schemas.openxmlformats.org/officeDocument/2006/relationships/image" Target="../media/image101.png"/><Relationship Id="rId60" Type="http://schemas.openxmlformats.org/officeDocument/2006/relationships/image" Target="../media/image117.png"/><Relationship Id="rId65" Type="http://schemas.openxmlformats.org/officeDocument/2006/relationships/image" Target="../media/image122.png"/><Relationship Id="rId81" Type="http://schemas.openxmlformats.org/officeDocument/2006/relationships/image" Target="../media/image138.png"/><Relationship Id="rId86" Type="http://schemas.openxmlformats.org/officeDocument/2006/relationships/image" Target="../media/image143.png"/><Relationship Id="rId13" Type="http://schemas.openxmlformats.org/officeDocument/2006/relationships/image" Target="../media/image70.png"/><Relationship Id="rId18" Type="http://schemas.openxmlformats.org/officeDocument/2006/relationships/image" Target="../media/image75.png"/><Relationship Id="rId39" Type="http://schemas.openxmlformats.org/officeDocument/2006/relationships/image" Target="../media/image96.png"/><Relationship Id="rId109" Type="http://schemas.openxmlformats.org/officeDocument/2006/relationships/image" Target="../media/image166.png"/><Relationship Id="rId34" Type="http://schemas.openxmlformats.org/officeDocument/2006/relationships/image" Target="../media/image91.png"/><Relationship Id="rId50" Type="http://schemas.openxmlformats.org/officeDocument/2006/relationships/image" Target="../media/image107.png"/><Relationship Id="rId55" Type="http://schemas.openxmlformats.org/officeDocument/2006/relationships/image" Target="../media/image112.png"/><Relationship Id="rId76" Type="http://schemas.openxmlformats.org/officeDocument/2006/relationships/image" Target="../media/image133.png"/><Relationship Id="rId97" Type="http://schemas.openxmlformats.org/officeDocument/2006/relationships/image" Target="../media/image154.png"/><Relationship Id="rId104" Type="http://schemas.openxmlformats.org/officeDocument/2006/relationships/image" Target="../media/image161.png"/><Relationship Id="rId120" Type="http://schemas.openxmlformats.org/officeDocument/2006/relationships/image" Target="../media/image177.png"/><Relationship Id="rId125" Type="http://schemas.openxmlformats.org/officeDocument/2006/relationships/image" Target="../media/image182.png"/><Relationship Id="rId7" Type="http://schemas.openxmlformats.org/officeDocument/2006/relationships/image" Target="../media/image64.png"/><Relationship Id="rId71" Type="http://schemas.openxmlformats.org/officeDocument/2006/relationships/image" Target="../media/image128.png"/><Relationship Id="rId92" Type="http://schemas.openxmlformats.org/officeDocument/2006/relationships/image" Target="../media/image149.png"/><Relationship Id="rId2" Type="http://schemas.openxmlformats.org/officeDocument/2006/relationships/notesSlide" Target="../notesSlides/notesSlide9.xml"/><Relationship Id="rId29" Type="http://schemas.openxmlformats.org/officeDocument/2006/relationships/image" Target="../media/image86.png"/><Relationship Id="rId24" Type="http://schemas.openxmlformats.org/officeDocument/2006/relationships/image" Target="../media/image81.png"/><Relationship Id="rId40" Type="http://schemas.openxmlformats.org/officeDocument/2006/relationships/image" Target="../media/image97.png"/><Relationship Id="rId45" Type="http://schemas.openxmlformats.org/officeDocument/2006/relationships/image" Target="../media/image102.png"/><Relationship Id="rId66" Type="http://schemas.openxmlformats.org/officeDocument/2006/relationships/image" Target="../media/image123.png"/><Relationship Id="rId87" Type="http://schemas.openxmlformats.org/officeDocument/2006/relationships/image" Target="../media/image144.png"/><Relationship Id="rId110" Type="http://schemas.openxmlformats.org/officeDocument/2006/relationships/image" Target="../media/image167.png"/><Relationship Id="rId115" Type="http://schemas.openxmlformats.org/officeDocument/2006/relationships/image" Target="../media/image172.png"/><Relationship Id="rId61" Type="http://schemas.openxmlformats.org/officeDocument/2006/relationships/image" Target="../media/image118.png"/><Relationship Id="rId82" Type="http://schemas.openxmlformats.org/officeDocument/2006/relationships/image" Target="../media/image139.png"/><Relationship Id="rId19" Type="http://schemas.openxmlformats.org/officeDocument/2006/relationships/image" Target="../media/image76.png"/><Relationship Id="rId14" Type="http://schemas.openxmlformats.org/officeDocument/2006/relationships/image" Target="../media/image71.png"/><Relationship Id="rId30" Type="http://schemas.openxmlformats.org/officeDocument/2006/relationships/image" Target="../media/image87.png"/><Relationship Id="rId35" Type="http://schemas.openxmlformats.org/officeDocument/2006/relationships/image" Target="../media/image92.png"/><Relationship Id="rId56" Type="http://schemas.openxmlformats.org/officeDocument/2006/relationships/image" Target="../media/image113.png"/><Relationship Id="rId77" Type="http://schemas.openxmlformats.org/officeDocument/2006/relationships/image" Target="../media/image134.png"/><Relationship Id="rId100" Type="http://schemas.openxmlformats.org/officeDocument/2006/relationships/image" Target="../media/image157.png"/><Relationship Id="rId105" Type="http://schemas.openxmlformats.org/officeDocument/2006/relationships/image" Target="../media/image162.png"/><Relationship Id="rId126" Type="http://schemas.openxmlformats.org/officeDocument/2006/relationships/image" Target="../media/image183.png"/><Relationship Id="rId8" Type="http://schemas.openxmlformats.org/officeDocument/2006/relationships/image" Target="../media/image65.png"/><Relationship Id="rId51" Type="http://schemas.openxmlformats.org/officeDocument/2006/relationships/image" Target="../media/image108.png"/><Relationship Id="rId72" Type="http://schemas.openxmlformats.org/officeDocument/2006/relationships/image" Target="../media/image129.png"/><Relationship Id="rId93" Type="http://schemas.openxmlformats.org/officeDocument/2006/relationships/image" Target="../media/image150.png"/><Relationship Id="rId98" Type="http://schemas.openxmlformats.org/officeDocument/2006/relationships/image" Target="../media/image155.png"/><Relationship Id="rId121" Type="http://schemas.openxmlformats.org/officeDocument/2006/relationships/image" Target="../media/image178.png"/><Relationship Id="rId3" Type="http://schemas.openxmlformats.org/officeDocument/2006/relationships/image" Target="../media/image60.png"/><Relationship Id="rId25" Type="http://schemas.openxmlformats.org/officeDocument/2006/relationships/image" Target="../media/image82.png"/><Relationship Id="rId46" Type="http://schemas.openxmlformats.org/officeDocument/2006/relationships/image" Target="../media/image103.png"/><Relationship Id="rId67" Type="http://schemas.openxmlformats.org/officeDocument/2006/relationships/image" Target="../media/image124.png"/><Relationship Id="rId116" Type="http://schemas.openxmlformats.org/officeDocument/2006/relationships/image" Target="../media/image173.png"/><Relationship Id="rId20" Type="http://schemas.openxmlformats.org/officeDocument/2006/relationships/image" Target="../media/image77.png"/><Relationship Id="rId41" Type="http://schemas.openxmlformats.org/officeDocument/2006/relationships/image" Target="../media/image98.png"/><Relationship Id="rId62" Type="http://schemas.openxmlformats.org/officeDocument/2006/relationships/image" Target="../media/image119.png"/><Relationship Id="rId83" Type="http://schemas.openxmlformats.org/officeDocument/2006/relationships/image" Target="../media/image140.png"/><Relationship Id="rId88" Type="http://schemas.openxmlformats.org/officeDocument/2006/relationships/image" Target="../media/image145.png"/><Relationship Id="rId111" Type="http://schemas.openxmlformats.org/officeDocument/2006/relationships/image" Target="../media/image168.png"/><Relationship Id="rId15" Type="http://schemas.openxmlformats.org/officeDocument/2006/relationships/image" Target="../media/image72.png"/><Relationship Id="rId36" Type="http://schemas.openxmlformats.org/officeDocument/2006/relationships/image" Target="../media/image93.png"/><Relationship Id="rId57" Type="http://schemas.openxmlformats.org/officeDocument/2006/relationships/image" Target="../media/image114.png"/><Relationship Id="rId106" Type="http://schemas.openxmlformats.org/officeDocument/2006/relationships/image" Target="../media/image163.png"/><Relationship Id="rId10" Type="http://schemas.openxmlformats.org/officeDocument/2006/relationships/image" Target="../media/image67.png"/><Relationship Id="rId31" Type="http://schemas.openxmlformats.org/officeDocument/2006/relationships/image" Target="../media/image88.png"/><Relationship Id="rId52" Type="http://schemas.openxmlformats.org/officeDocument/2006/relationships/image" Target="../media/image109.png"/><Relationship Id="rId73" Type="http://schemas.openxmlformats.org/officeDocument/2006/relationships/image" Target="../media/image130.png"/><Relationship Id="rId78" Type="http://schemas.openxmlformats.org/officeDocument/2006/relationships/image" Target="../media/image135.png"/><Relationship Id="rId94" Type="http://schemas.openxmlformats.org/officeDocument/2006/relationships/image" Target="../media/image151.png"/><Relationship Id="rId99" Type="http://schemas.openxmlformats.org/officeDocument/2006/relationships/image" Target="../media/image156.png"/><Relationship Id="rId101" Type="http://schemas.openxmlformats.org/officeDocument/2006/relationships/image" Target="../media/image158.png"/><Relationship Id="rId122" Type="http://schemas.openxmlformats.org/officeDocument/2006/relationships/image" Target="../media/image179.png"/><Relationship Id="rId4" Type="http://schemas.openxmlformats.org/officeDocument/2006/relationships/image" Target="../media/image61.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sp>
        <p:nvSpPr>
          <p:cNvPr id="446" name="Google Shape;446;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447" name="Google Shape;447;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448" name="Google Shape;448;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5440" y="1259816"/>
            <a:ext cx="777240" cy="466344"/>
          </a:xfrm>
          <a:prstGeom prst="rect">
            <a:avLst/>
          </a:prstGeom>
          <a:noFill/>
          <a:ln>
            <a:noFill/>
          </a:ln>
        </p:spPr>
      </p:pic>
      <p:pic>
        <p:nvPicPr>
          <p:cNvPr id="449" name="Google Shape;449;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74319" y="1254958"/>
            <a:ext cx="777240" cy="476060"/>
          </a:xfrm>
          <a:prstGeom prst="rect">
            <a:avLst/>
          </a:prstGeom>
          <a:noFill/>
          <a:ln>
            <a:noFill/>
          </a:ln>
        </p:spPr>
      </p:pic>
      <p:pic>
        <p:nvPicPr>
          <p:cNvPr id="450" name="Google Shape;45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79291" y="1254958"/>
            <a:ext cx="777240" cy="476060"/>
          </a:xfrm>
          <a:prstGeom prst="rect">
            <a:avLst/>
          </a:prstGeom>
          <a:noFill/>
          <a:ln>
            <a:noFill/>
          </a:ln>
        </p:spPr>
      </p:pic>
      <p:pic>
        <p:nvPicPr>
          <p:cNvPr id="451" name="Google Shape;45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84264" y="1254958"/>
            <a:ext cx="777240" cy="476060"/>
          </a:xfrm>
          <a:prstGeom prst="rect">
            <a:avLst/>
          </a:prstGeom>
          <a:noFill/>
          <a:ln>
            <a:noFill/>
          </a:ln>
        </p:spPr>
      </p:pic>
      <p:pic>
        <p:nvPicPr>
          <p:cNvPr id="452" name="Google Shape;452;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411320" y="1201523"/>
            <a:ext cx="777240" cy="582930"/>
          </a:xfrm>
          <a:prstGeom prst="rect">
            <a:avLst/>
          </a:prstGeom>
          <a:noFill/>
          <a:ln>
            <a:noFill/>
          </a:ln>
        </p:spPr>
      </p:pic>
      <p:pic>
        <p:nvPicPr>
          <p:cNvPr id="453" name="Google Shape;45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316293" y="1254958"/>
            <a:ext cx="777240" cy="476060"/>
          </a:xfrm>
          <a:prstGeom prst="rect">
            <a:avLst/>
          </a:prstGeom>
          <a:noFill/>
          <a:ln>
            <a:noFill/>
          </a:ln>
        </p:spPr>
      </p:pic>
      <p:pic>
        <p:nvPicPr>
          <p:cNvPr id="454" name="Google Shape;454;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455" name="Google Shape;455;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60413" y="1151231"/>
            <a:ext cx="594360" cy="683514"/>
          </a:xfrm>
          <a:prstGeom prst="rect">
            <a:avLst/>
          </a:prstGeom>
          <a:noFill/>
          <a:ln>
            <a:noFill/>
          </a:ln>
        </p:spPr>
      </p:pic>
      <p:pic>
        <p:nvPicPr>
          <p:cNvPr id="456" name="Google Shape;45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82506" y="1296696"/>
            <a:ext cx="640080" cy="392582"/>
          </a:xfrm>
          <a:prstGeom prst="rect">
            <a:avLst/>
          </a:prstGeom>
          <a:noFill/>
          <a:ln>
            <a:noFill/>
          </a:ln>
        </p:spPr>
      </p:pic>
      <p:sp>
        <p:nvSpPr>
          <p:cNvPr id="457" name="Google Shape;457;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458" name="Google Shape;458;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06481" y="2055769"/>
            <a:ext cx="777240" cy="476060"/>
          </a:xfrm>
          <a:prstGeom prst="rect">
            <a:avLst/>
          </a:prstGeom>
          <a:noFill/>
          <a:ln>
            <a:noFill/>
          </a:ln>
        </p:spPr>
      </p:pic>
      <p:pic>
        <p:nvPicPr>
          <p:cNvPr id="459" name="Google Shape;459;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452284" y="2055769"/>
            <a:ext cx="777240" cy="476060"/>
          </a:xfrm>
          <a:prstGeom prst="rect">
            <a:avLst/>
          </a:prstGeom>
          <a:noFill/>
          <a:ln>
            <a:noFill/>
          </a:ln>
        </p:spPr>
      </p:pic>
      <p:pic>
        <p:nvPicPr>
          <p:cNvPr id="460" name="Google Shape;460;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532077" y="1987017"/>
            <a:ext cx="1005840" cy="613563"/>
          </a:xfrm>
          <a:prstGeom prst="rect">
            <a:avLst/>
          </a:prstGeom>
          <a:noFill/>
          <a:ln>
            <a:noFill/>
          </a:ln>
        </p:spPr>
      </p:pic>
      <p:pic>
        <p:nvPicPr>
          <p:cNvPr id="461" name="Google Shape;461;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840470" y="2225790"/>
            <a:ext cx="777240" cy="136017"/>
          </a:xfrm>
          <a:prstGeom prst="rect">
            <a:avLst/>
          </a:prstGeom>
          <a:noFill/>
          <a:ln>
            <a:noFill/>
          </a:ln>
        </p:spPr>
      </p:pic>
      <p:pic>
        <p:nvPicPr>
          <p:cNvPr id="462" name="Google Shape;462;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440240" y="2172355"/>
            <a:ext cx="777240" cy="242888"/>
          </a:xfrm>
          <a:prstGeom prst="rect">
            <a:avLst/>
          </a:prstGeom>
          <a:noFill/>
          <a:ln>
            <a:noFill/>
          </a:ln>
        </p:spPr>
      </p:pic>
      <p:pic>
        <p:nvPicPr>
          <p:cNvPr id="463" name="Google Shape;463;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686274" y="2211217"/>
            <a:ext cx="777240" cy="165164"/>
          </a:xfrm>
          <a:prstGeom prst="rect">
            <a:avLst/>
          </a:prstGeom>
          <a:noFill/>
          <a:ln>
            <a:noFill/>
          </a:ln>
        </p:spPr>
      </p:pic>
      <p:pic>
        <p:nvPicPr>
          <p:cNvPr id="464" name="Google Shape;464;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766797" y="3636907"/>
            <a:ext cx="685800" cy="421277"/>
          </a:xfrm>
          <a:prstGeom prst="rect">
            <a:avLst/>
          </a:prstGeom>
          <a:noFill/>
          <a:ln>
            <a:noFill/>
          </a:ln>
        </p:spPr>
      </p:pic>
      <p:pic>
        <p:nvPicPr>
          <p:cNvPr id="465" name="Google Shape;465;p27"/>
          <p:cNvPicPr preferRelativeResize="0"/>
          <p:nvPr/>
        </p:nvPicPr>
        <p:blipFill>
          <a:blip r:embed="rId19">
            <a:alphaModFix/>
          </a:blip>
          <a:stretch>
            <a:fillRect/>
          </a:stretch>
        </p:blipFill>
        <p:spPr>
          <a:xfrm>
            <a:off x="8467821" y="3711692"/>
            <a:ext cx="594360" cy="271707"/>
          </a:xfrm>
          <a:prstGeom prst="rect">
            <a:avLst/>
          </a:prstGeom>
          <a:noFill/>
          <a:ln>
            <a:noFill/>
          </a:ln>
        </p:spPr>
      </p:pic>
      <p:pic>
        <p:nvPicPr>
          <p:cNvPr id="466" name="Google Shape;466;p27"/>
          <p:cNvPicPr preferRelativeResize="0"/>
          <p:nvPr/>
        </p:nvPicPr>
        <p:blipFill rotWithShape="1">
          <a:blip r:embed="rId20" cstate="print">
            <a:alphaModFix/>
            <a:extLst>
              <a:ext uri="{28A0092B-C50C-407E-A947-70E740481C1C}">
                <a14:useLocalDpi xmlns:a14="http://schemas.microsoft.com/office/drawing/2010/main"/>
              </a:ext>
            </a:extLst>
          </a:blip>
          <a:srcRect l="14394" r="11558"/>
          <a:stretch/>
        </p:blipFill>
        <p:spPr>
          <a:xfrm>
            <a:off x="91931" y="3594327"/>
            <a:ext cx="548640" cy="506437"/>
          </a:xfrm>
          <a:prstGeom prst="rect">
            <a:avLst/>
          </a:prstGeom>
          <a:noFill/>
          <a:ln>
            <a:noFill/>
          </a:ln>
        </p:spPr>
      </p:pic>
      <p:pic>
        <p:nvPicPr>
          <p:cNvPr id="467" name="Google Shape;467;p27"/>
          <p:cNvPicPr preferRelativeResize="0"/>
          <p:nvPr/>
        </p:nvPicPr>
        <p:blipFill rotWithShape="1">
          <a:blip r:embed="rId21" cstate="print">
            <a:alphaModFix/>
            <a:extLst>
              <a:ext uri="{28A0092B-C50C-407E-A947-70E740481C1C}">
                <a14:useLocalDpi xmlns:a14="http://schemas.microsoft.com/office/drawing/2010/main"/>
              </a:ext>
            </a:extLst>
          </a:blip>
          <a:srcRect l="2792" r="5346"/>
          <a:stretch/>
        </p:blipFill>
        <p:spPr>
          <a:xfrm>
            <a:off x="2832078" y="3622211"/>
            <a:ext cx="685800" cy="450669"/>
          </a:xfrm>
          <a:prstGeom prst="rect">
            <a:avLst/>
          </a:prstGeom>
          <a:noFill/>
          <a:ln>
            <a:noFill/>
          </a:ln>
        </p:spPr>
      </p:pic>
      <p:pic>
        <p:nvPicPr>
          <p:cNvPr id="468" name="Google Shape;468;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578822" y="3625651"/>
            <a:ext cx="640080" cy="443789"/>
          </a:xfrm>
          <a:prstGeom prst="rect">
            <a:avLst/>
          </a:prstGeom>
          <a:noFill/>
          <a:ln>
            <a:noFill/>
          </a:ln>
        </p:spPr>
      </p:pic>
      <p:pic>
        <p:nvPicPr>
          <p:cNvPr id="469" name="Google Shape;469;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89490" y="3762355"/>
            <a:ext cx="758950" cy="170381"/>
          </a:xfrm>
          <a:prstGeom prst="rect">
            <a:avLst/>
          </a:prstGeom>
          <a:noFill/>
          <a:ln>
            <a:noFill/>
          </a:ln>
        </p:spPr>
      </p:pic>
      <p:pic>
        <p:nvPicPr>
          <p:cNvPr id="470" name="Google Shape;470;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450209" y="3224998"/>
            <a:ext cx="685800" cy="127363"/>
          </a:xfrm>
          <a:prstGeom prst="rect">
            <a:avLst/>
          </a:prstGeom>
          <a:noFill/>
          <a:ln>
            <a:noFill/>
          </a:ln>
        </p:spPr>
      </p:pic>
      <p:pic>
        <p:nvPicPr>
          <p:cNvPr id="471" name="Google Shape;471;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63755" y="3117229"/>
            <a:ext cx="685800" cy="342900"/>
          </a:xfrm>
          <a:prstGeom prst="rect">
            <a:avLst/>
          </a:prstGeom>
          <a:noFill/>
          <a:ln>
            <a:noFill/>
          </a:ln>
        </p:spPr>
      </p:pic>
      <p:pic>
        <p:nvPicPr>
          <p:cNvPr id="472" name="Google Shape;472;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897359" y="3748104"/>
            <a:ext cx="685800" cy="198882"/>
          </a:xfrm>
          <a:prstGeom prst="rect">
            <a:avLst/>
          </a:prstGeom>
          <a:noFill/>
          <a:ln>
            <a:noFill/>
          </a:ln>
        </p:spPr>
      </p:pic>
      <p:pic>
        <p:nvPicPr>
          <p:cNvPr id="473" name="Google Shape;473;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763848" y="3122128"/>
            <a:ext cx="685800" cy="333103"/>
          </a:xfrm>
          <a:prstGeom prst="rect">
            <a:avLst/>
          </a:prstGeom>
          <a:noFill/>
          <a:ln>
            <a:noFill/>
          </a:ln>
        </p:spPr>
      </p:pic>
      <p:pic>
        <p:nvPicPr>
          <p:cNvPr id="474" name="Google Shape;474;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550303" y="3215200"/>
            <a:ext cx="685800" cy="146958"/>
          </a:xfrm>
          <a:prstGeom prst="rect">
            <a:avLst/>
          </a:prstGeom>
          <a:noFill/>
          <a:ln>
            <a:noFill/>
          </a:ln>
        </p:spPr>
      </p:pic>
      <p:pic>
        <p:nvPicPr>
          <p:cNvPr id="475" name="Google Shape;475;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636234" y="3736674"/>
            <a:ext cx="685800" cy="221742"/>
          </a:xfrm>
          <a:prstGeom prst="rect">
            <a:avLst/>
          </a:prstGeom>
          <a:noFill/>
          <a:ln>
            <a:noFill/>
          </a:ln>
        </p:spPr>
      </p:pic>
      <p:pic>
        <p:nvPicPr>
          <p:cNvPr id="476" name="Google Shape;476;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570953" y="3678392"/>
            <a:ext cx="758950" cy="338307"/>
          </a:xfrm>
          <a:prstGeom prst="rect">
            <a:avLst/>
          </a:prstGeom>
          <a:noFill/>
          <a:ln>
            <a:noFill/>
          </a:ln>
        </p:spPr>
      </p:pic>
      <p:pic>
        <p:nvPicPr>
          <p:cNvPr id="477" name="Google Shape;477;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031762" y="3228100"/>
            <a:ext cx="685800" cy="121158"/>
          </a:xfrm>
          <a:prstGeom prst="rect">
            <a:avLst/>
          </a:prstGeom>
          <a:noFill/>
          <a:ln>
            <a:noFill/>
          </a:ln>
        </p:spPr>
      </p:pic>
      <p:pic>
        <p:nvPicPr>
          <p:cNvPr id="478" name="Google Shape;478;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701516" y="3734389"/>
            <a:ext cx="685800" cy="226313"/>
          </a:xfrm>
          <a:prstGeom prst="rect">
            <a:avLst/>
          </a:prstGeom>
          <a:noFill/>
          <a:ln>
            <a:noFill/>
          </a:ln>
        </p:spPr>
      </p:pic>
      <p:pic>
        <p:nvPicPr>
          <p:cNvPr id="479" name="Google Shape;479;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18216" y="3137804"/>
            <a:ext cx="685800" cy="301750"/>
          </a:xfrm>
          <a:prstGeom prst="rect">
            <a:avLst/>
          </a:prstGeom>
          <a:noFill/>
          <a:ln>
            <a:noFill/>
          </a:ln>
        </p:spPr>
      </p:pic>
      <p:pic>
        <p:nvPicPr>
          <p:cNvPr id="480" name="Google Shape;480;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286043" y="2222159"/>
            <a:ext cx="777225" cy="143279"/>
          </a:xfrm>
          <a:prstGeom prst="rect">
            <a:avLst/>
          </a:prstGeom>
          <a:noFill/>
          <a:ln>
            <a:noFill/>
          </a:ln>
        </p:spPr>
      </p:pic>
      <p:pic>
        <p:nvPicPr>
          <p:cNvPr id="481" name="Google Shape;481;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236664" y="3165562"/>
            <a:ext cx="685801" cy="246235"/>
          </a:xfrm>
          <a:prstGeom prst="rect">
            <a:avLst/>
          </a:prstGeom>
          <a:noFill/>
          <a:ln>
            <a:noFill/>
          </a:ln>
        </p:spPr>
      </p:pic>
      <p:pic>
        <p:nvPicPr>
          <p:cNvPr id="482" name="Google Shape;482;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483" name="Google Shape;483;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484" name="Google Shape;484;p27"/>
          <p:cNvPicPr preferRelativeResize="0"/>
          <p:nvPr/>
        </p:nvPicPr>
        <p:blipFill>
          <a:blip r:embed="rId38">
            <a:alphaModFix/>
          </a:blip>
          <a:stretch>
            <a:fillRect/>
          </a:stretch>
        </p:blipFill>
        <p:spPr>
          <a:xfrm>
            <a:off x="823026" y="1953725"/>
            <a:ext cx="548650" cy="680147"/>
          </a:xfrm>
          <a:prstGeom prst="rect">
            <a:avLst/>
          </a:prstGeom>
          <a:noFill/>
          <a:ln>
            <a:noFill/>
          </a:ln>
        </p:spPr>
      </p:pic>
      <p:pic>
        <p:nvPicPr>
          <p:cNvPr id="485" name="Google Shape;485;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023119" y="3100422"/>
            <a:ext cx="640075" cy="376515"/>
          </a:xfrm>
          <a:prstGeom prst="rect">
            <a:avLst/>
          </a:prstGeom>
          <a:noFill/>
          <a:ln>
            <a:noFill/>
          </a:ln>
        </p:spPr>
      </p:pic>
      <p:pic>
        <p:nvPicPr>
          <p:cNvPr id="486" name="Google Shape;486;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313762" y="4498657"/>
            <a:ext cx="640075" cy="142134"/>
          </a:xfrm>
          <a:prstGeom prst="rect">
            <a:avLst/>
          </a:prstGeom>
          <a:noFill/>
          <a:ln>
            <a:noFill/>
          </a:ln>
        </p:spPr>
      </p:pic>
      <p:pic>
        <p:nvPicPr>
          <p:cNvPr id="487" name="Google Shape;487;p27"/>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3350319" y="1186213"/>
            <a:ext cx="496267" cy="613550"/>
          </a:xfrm>
          <a:prstGeom prst="rect">
            <a:avLst/>
          </a:prstGeom>
          <a:noFill/>
          <a:ln>
            <a:noFill/>
          </a:ln>
        </p:spPr>
      </p:pic>
      <p:pic>
        <p:nvPicPr>
          <p:cNvPr id="488" name="Google Shape;488;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604671" y="3174462"/>
            <a:ext cx="640100" cy="228434"/>
          </a:xfrm>
          <a:prstGeom prst="rect">
            <a:avLst/>
          </a:prstGeom>
          <a:noFill/>
          <a:ln>
            <a:noFill/>
          </a:ln>
        </p:spPr>
      </p:pic>
      <p:pic>
        <p:nvPicPr>
          <p:cNvPr id="489" name="Google Shape;489;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8647477" y="4421524"/>
            <a:ext cx="411600" cy="296400"/>
          </a:xfrm>
          <a:prstGeom prst="rect">
            <a:avLst/>
          </a:prstGeom>
          <a:noFill/>
          <a:ln>
            <a:noFill/>
          </a:ln>
        </p:spPr>
      </p:pic>
      <p:pic>
        <p:nvPicPr>
          <p:cNvPr id="490" name="Google Shape;49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029047" y="4695747"/>
            <a:ext cx="411480" cy="390905"/>
          </a:xfrm>
          <a:prstGeom prst="rect">
            <a:avLst/>
          </a:prstGeom>
          <a:noFill/>
          <a:ln>
            <a:noFill/>
          </a:ln>
        </p:spPr>
      </p:pic>
      <p:pic>
        <p:nvPicPr>
          <p:cNvPr id="491" name="Google Shape;491;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373523" y="4453761"/>
            <a:ext cx="411479" cy="231926"/>
          </a:xfrm>
          <a:prstGeom prst="rect">
            <a:avLst/>
          </a:prstGeom>
          <a:noFill/>
          <a:ln>
            <a:noFill/>
          </a:ln>
        </p:spPr>
      </p:pic>
      <p:pic>
        <p:nvPicPr>
          <p:cNvPr id="492" name="Google Shape;492;p2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820105" y="4442540"/>
            <a:ext cx="411480" cy="254369"/>
          </a:xfrm>
          <a:prstGeom prst="rect">
            <a:avLst/>
          </a:prstGeom>
          <a:noFill/>
          <a:ln>
            <a:noFill/>
          </a:ln>
        </p:spPr>
      </p:pic>
      <p:pic>
        <p:nvPicPr>
          <p:cNvPr id="493" name="Google Shape;493;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036015" y="4479947"/>
            <a:ext cx="411480" cy="179555"/>
          </a:xfrm>
          <a:prstGeom prst="rect">
            <a:avLst/>
          </a:prstGeom>
          <a:noFill/>
          <a:ln>
            <a:noFill/>
          </a:ln>
        </p:spPr>
      </p:pic>
      <p:pic>
        <p:nvPicPr>
          <p:cNvPr id="494" name="Google Shape;494;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54494" y="4412614"/>
            <a:ext cx="411480" cy="314221"/>
          </a:xfrm>
          <a:prstGeom prst="rect">
            <a:avLst/>
          </a:prstGeom>
          <a:noFill/>
          <a:ln>
            <a:noFill/>
          </a:ln>
        </p:spPr>
      </p:pic>
      <p:pic>
        <p:nvPicPr>
          <p:cNvPr id="495" name="Google Shape;49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360837" y="4502391"/>
            <a:ext cx="411480" cy="134666"/>
          </a:xfrm>
          <a:prstGeom prst="rect">
            <a:avLst/>
          </a:prstGeom>
          <a:noFill/>
          <a:ln>
            <a:noFill/>
          </a:ln>
        </p:spPr>
      </p:pic>
      <p:pic>
        <p:nvPicPr>
          <p:cNvPr id="496" name="Google Shape;496;p27"/>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879866" y="4476206"/>
            <a:ext cx="411480" cy="187036"/>
          </a:xfrm>
          <a:prstGeom prst="rect">
            <a:avLst/>
          </a:prstGeom>
          <a:noFill/>
          <a:ln>
            <a:noFill/>
          </a:ln>
        </p:spPr>
      </p:pic>
      <p:pic>
        <p:nvPicPr>
          <p:cNvPr id="497" name="Google Shape;497;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5082" y="4503887"/>
            <a:ext cx="411480" cy="131674"/>
          </a:xfrm>
          <a:prstGeom prst="rect">
            <a:avLst/>
          </a:prstGeom>
          <a:noFill/>
          <a:ln>
            <a:noFill/>
          </a:ln>
        </p:spPr>
      </p:pic>
      <p:pic>
        <p:nvPicPr>
          <p:cNvPr id="498" name="Google Shape;498;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867180" y="4498650"/>
            <a:ext cx="411480" cy="142148"/>
          </a:xfrm>
          <a:prstGeom prst="rect">
            <a:avLst/>
          </a:prstGeom>
          <a:noFill/>
          <a:ln>
            <a:noFill/>
          </a:ln>
        </p:spPr>
      </p:pic>
      <p:pic>
        <p:nvPicPr>
          <p:cNvPr id="499" name="Google Shape;499;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500" name="Google Shape;500;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703473" y="4846327"/>
            <a:ext cx="685800" cy="107769"/>
          </a:xfrm>
          <a:prstGeom prst="rect">
            <a:avLst/>
          </a:prstGeom>
          <a:noFill/>
          <a:ln>
            <a:noFill/>
          </a:ln>
        </p:spPr>
      </p:pic>
      <p:pic>
        <p:nvPicPr>
          <p:cNvPr id="501" name="Google Shape;501;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38739" y="4511538"/>
            <a:ext cx="758950" cy="116372"/>
          </a:xfrm>
          <a:prstGeom prst="rect">
            <a:avLst/>
          </a:prstGeom>
          <a:noFill/>
          <a:ln>
            <a:noFill/>
          </a:ln>
        </p:spPr>
      </p:pic>
      <p:pic>
        <p:nvPicPr>
          <p:cNvPr id="502" name="Google Shape;502;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348151" y="4486239"/>
            <a:ext cx="758950" cy="166970"/>
          </a:xfrm>
          <a:prstGeom prst="rect">
            <a:avLst/>
          </a:prstGeom>
          <a:noFill/>
          <a:ln>
            <a:noFill/>
          </a:ln>
        </p:spPr>
      </p:pic>
      <p:pic>
        <p:nvPicPr>
          <p:cNvPr id="503" name="Google Shape;503;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108099" y="4499619"/>
            <a:ext cx="457200" cy="140210"/>
          </a:xfrm>
          <a:prstGeom prst="rect">
            <a:avLst/>
          </a:prstGeom>
          <a:noFill/>
          <a:ln>
            <a:noFill/>
          </a:ln>
        </p:spPr>
      </p:pic>
      <p:pic>
        <p:nvPicPr>
          <p:cNvPr id="504" name="Google Shape;504;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482648" y="4756175"/>
            <a:ext cx="548650" cy="245065"/>
          </a:xfrm>
          <a:prstGeom prst="rect">
            <a:avLst/>
          </a:prstGeom>
          <a:noFill/>
          <a:ln>
            <a:noFill/>
          </a:ln>
        </p:spPr>
      </p:pic>
      <p:pic>
        <p:nvPicPr>
          <p:cNvPr id="505" name="Google Shape;505;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189278" y="4485603"/>
            <a:ext cx="548650" cy="168243"/>
          </a:xfrm>
          <a:prstGeom prst="rect">
            <a:avLst/>
          </a:prstGeom>
          <a:noFill/>
          <a:ln>
            <a:noFill/>
          </a:ln>
        </p:spPr>
      </p:pic>
      <p:pic>
        <p:nvPicPr>
          <p:cNvPr id="506" name="Google Shape;506;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689237" y="1209067"/>
            <a:ext cx="594350" cy="567841"/>
          </a:xfrm>
          <a:prstGeom prst="rect">
            <a:avLst/>
          </a:prstGeom>
          <a:noFill/>
          <a:ln>
            <a:noFill/>
          </a:ln>
        </p:spPr>
      </p:pic>
      <p:pic>
        <p:nvPicPr>
          <p:cNvPr id="507" name="Google Shape;507;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51500" y="3082879"/>
            <a:ext cx="411600" cy="411600"/>
          </a:xfrm>
          <a:prstGeom prst="rect">
            <a:avLst/>
          </a:prstGeom>
          <a:noFill/>
          <a:ln>
            <a:noFill/>
          </a:ln>
        </p:spPr>
      </p:pic>
      <p:pic>
        <p:nvPicPr>
          <p:cNvPr id="508" name="Google Shape;508;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345425" y="3217844"/>
            <a:ext cx="758950" cy="141671"/>
          </a:xfrm>
          <a:prstGeom prst="rect">
            <a:avLst/>
          </a:prstGeom>
          <a:noFill/>
          <a:ln>
            <a:noFill/>
          </a:ln>
        </p:spPr>
      </p:pic>
      <p:pic>
        <p:nvPicPr>
          <p:cNvPr id="509" name="Google Shape;509;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131832" y="2032897"/>
            <a:ext cx="640075" cy="521804"/>
          </a:xfrm>
          <a:prstGeom prst="rect">
            <a:avLst/>
          </a:prstGeom>
          <a:noFill/>
          <a:ln>
            <a:noFill/>
          </a:ln>
        </p:spPr>
      </p:pic>
      <p:pic>
        <p:nvPicPr>
          <p:cNvPr id="510" name="Google Shape;510;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336757" y="3205470"/>
            <a:ext cx="594350" cy="166419"/>
          </a:xfrm>
          <a:prstGeom prst="rect">
            <a:avLst/>
          </a:prstGeom>
          <a:noFill/>
          <a:ln>
            <a:noFill/>
          </a:ln>
        </p:spPr>
      </p:pic>
      <p:pic>
        <p:nvPicPr>
          <p:cNvPr id="511" name="Google Shape;511;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529672" y="4522580"/>
            <a:ext cx="496250" cy="94288"/>
          </a:xfrm>
          <a:prstGeom prst="rect">
            <a:avLst/>
          </a:prstGeom>
          <a:noFill/>
          <a:ln>
            <a:noFill/>
          </a:ln>
        </p:spPr>
      </p:pic>
    </p:spTree>
    <p:extLst>
      <p:ext uri="{BB962C8B-B14F-4D97-AF65-F5344CB8AC3E}">
        <p14:creationId xmlns:p14="http://schemas.microsoft.com/office/powerpoint/2010/main" val="1434042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rPr>
              <a:t>会员</a:t>
            </a:r>
            <a:endParaRPr i="0" u="none" strike="noStrike" cap="none" dirty="0"/>
          </a:p>
        </p:txBody>
      </p:sp>
      <p:pic>
        <p:nvPicPr>
          <p:cNvPr id="518" name="Google Shape;518;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19" name="Google Shape;519;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520" name="Google Shape;520;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白银会员</a:t>
            </a:r>
            <a:endParaRPr sz="1000" b="1" i="0" u="none" strike="noStrike" cap="none" dirty="0">
              <a:solidFill>
                <a:srgbClr val="3F4749"/>
              </a:solidFill>
              <a:latin typeface="Century Gothic"/>
              <a:ea typeface="Century Gothic"/>
              <a:cs typeface="Century Gothic"/>
              <a:sym typeface="Century Gothic"/>
            </a:endParaRPr>
          </a:p>
        </p:txBody>
      </p:sp>
      <p:sp>
        <p:nvSpPr>
          <p:cNvPr id="521" name="Google Shape;521;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14256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print"/>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stretch>
            <a:fillRect/>
          </a:stretch>
        </p:blipFill>
        <p:spPr>
          <a:xfrm>
            <a:off x="6404887" y="3050423"/>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srcRect/>
          <a:stretch>
            <a:fillRect/>
          </a:stretch>
        </p:blipFill>
        <p:spPr>
          <a:xfrm>
            <a:off x="1706119" y="2791646"/>
            <a:ext cx="485700" cy="523210"/>
          </a:xfrm>
          <a:prstGeom prst="rect">
            <a:avLst/>
          </a:prstGeom>
          <a:noFill/>
          <a:ln>
            <a:noFill/>
          </a:ln>
        </p:spPr>
      </p:pic>
      <p:pic>
        <p:nvPicPr>
          <p:cNvPr id="7" name="图片 6"/>
          <p:cNvPicPr>
            <a:picLocks noChangeAspect="1"/>
          </p:cNvPicPr>
          <p:nvPr/>
        </p:nvPicPr>
        <p:blipFill>
          <a:blip r:embed="rId8" cstate="print"/>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print"/>
          <a:stretch>
            <a:fillRect/>
          </a:stretch>
        </p:blipFill>
        <p:spPr>
          <a:xfrm>
            <a:off x="2502877"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srcRect/>
          <a:stretch>
            <a:fill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stretch>
            <a:fillRect/>
          </a:stretch>
        </p:blipFill>
        <p:spPr>
          <a:xfrm>
            <a:off x="4517343" y="3387453"/>
            <a:ext cx="751186" cy="460727"/>
          </a:xfrm>
          <a:prstGeom prst="rect">
            <a:avLst/>
          </a:prstGeom>
        </p:spPr>
      </p:pic>
      <p:pic>
        <p:nvPicPr>
          <p:cNvPr id="81" name="Google Shape;1116;p101"/>
          <p:cNvPicPr preferRelativeResize="0">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4"/>
          <a:stretch>
            <a:fillRect/>
          </a:stretch>
        </p:blipFill>
        <p:spPr>
          <a:xfrm>
            <a:off x="8358841" y="1863901"/>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srcRect/>
          <a:stretch>
            <a:fill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stretch>
            <a:fillRect/>
          </a:stretch>
        </p:blipFill>
        <p:spPr>
          <a:xfrm>
            <a:off x="116332"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8" cstate="print">
            <a:extLst>
              <a:ext uri="{28A0092B-C50C-407E-A947-70E740481C1C}">
                <a14:useLocalDpi xmlns:a14="http://schemas.microsoft.com/office/drawing/2010/main"/>
              </a:ext>
            </a:extLst>
          </a:blip>
          <a:srcRect/>
          <a:stretch>
            <a:fillRect/>
          </a:stretch>
        </p:blipFill>
        <p:spPr>
          <a:xfrm>
            <a:off x="6947584" y="1591481"/>
            <a:ext cx="788912" cy="566542"/>
          </a:xfrm>
          <a:prstGeom prst="rect">
            <a:avLst/>
          </a:prstGeom>
          <a:noFill/>
          <a:ln>
            <a:noFill/>
          </a:ln>
        </p:spPr>
      </p:pic>
      <p:pic>
        <p:nvPicPr>
          <p:cNvPr id="2" name="Picture 1"/>
          <p:cNvPicPr>
            <a:picLocks noChangeAspect="1"/>
          </p:cNvPicPr>
          <p:nvPr/>
        </p:nvPicPr>
        <p:blipFill>
          <a:blip r:embed="rId19" cstate="print"/>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20" cstate="print"/>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21" cstate="print"/>
          <a:srcRect/>
          <a:stretch>
            <a:fillRect/>
          </a:stretch>
        </p:blipFill>
        <p:spPr bwMode="auto">
          <a:xfrm>
            <a:off x="1887461"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7636826" y="1265281"/>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4772869"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3" cstate="print"/>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5" y="2834856"/>
            <a:ext cx="467259" cy="449402"/>
          </a:xfrm>
          <a:prstGeom prst="rect">
            <a:avLst/>
          </a:prstGeom>
        </p:spPr>
      </p:pic>
      <p:pic>
        <p:nvPicPr>
          <p:cNvPr id="56" name="Google Shape;1488;p140"/>
          <p:cNvPicPr preferRelativeResize="0"/>
          <p:nvPr/>
        </p:nvPicPr>
        <p:blipFill>
          <a:blip r:embed="rId26" cstate="print">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7" cstate="print">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8" cstate="print">
            <a:extLst>
              <a:ext uri="{28A0092B-C50C-407E-A947-70E740481C1C}">
                <a14:useLocalDpi xmlns:a14="http://schemas.microsoft.com/office/drawing/2010/main"/>
              </a:ext>
            </a:extLst>
          </a:blip>
          <a:srcRect/>
          <a:stretch>
            <a:fillRect/>
          </a:stretch>
        </p:blipFill>
        <p:spPr>
          <a:xfrm>
            <a:off x="4817745" y="1854882"/>
            <a:ext cx="1088689" cy="244406"/>
          </a:xfrm>
          <a:prstGeom prst="rect">
            <a:avLst/>
          </a:prstGeom>
          <a:noFill/>
          <a:ln>
            <a:noFill/>
          </a:ln>
        </p:spPr>
      </p:pic>
      <p:pic>
        <p:nvPicPr>
          <p:cNvPr id="59" name="Google Shape;716;p49"/>
          <p:cNvPicPr preferRelativeResize="0"/>
          <p:nvPr/>
        </p:nvPicPr>
        <p:blipFill>
          <a:blip r:embed="rId29" cstate="print">
            <a:extLst>
              <a:ext uri="{28A0092B-C50C-407E-A947-70E740481C1C}">
                <a14:useLocalDpi xmlns:a14="http://schemas.microsoft.com/office/drawing/2010/main"/>
              </a:ext>
            </a:extLst>
          </a:blip>
          <a:stretch>
            <a:fillRect/>
          </a:stretch>
        </p:blipFill>
        <p:spPr>
          <a:xfrm>
            <a:off x="4844783" y="1337910"/>
            <a:ext cx="656901" cy="359340"/>
          </a:xfrm>
          <a:prstGeom prst="rect">
            <a:avLst/>
          </a:prstGeom>
          <a:noFill/>
          <a:ln>
            <a:noFill/>
          </a:ln>
        </p:spPr>
      </p:pic>
      <p:pic>
        <p:nvPicPr>
          <p:cNvPr id="70" name="Google Shape;714;p49"/>
          <p:cNvPicPr preferRelativeResize="0"/>
          <p:nvPr/>
        </p:nvPicPr>
        <p:blipFill>
          <a:blip r:embed="rId30" cstate="print">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2" cstate="print">
            <a:extLst>
              <a:ext uri="{28A0092B-C50C-407E-A947-70E740481C1C}">
                <a14:useLocalDpi xmlns:a14="http://schemas.microsoft.com/office/drawing/2010/main"/>
              </a:ext>
            </a:extLst>
          </a:blip>
          <a:stretch>
            <a:fillRect/>
          </a:stretch>
        </p:blipFill>
        <p:spPr>
          <a:xfrm>
            <a:off x="5627514" y="2608326"/>
            <a:ext cx="663900" cy="123917"/>
          </a:xfrm>
          <a:prstGeom prst="rect">
            <a:avLst/>
          </a:prstGeom>
          <a:noFill/>
          <a:ln>
            <a:noFill/>
          </a:ln>
        </p:spPr>
      </p:pic>
      <p:pic>
        <p:nvPicPr>
          <p:cNvPr id="89" name="Google Shape;763;p50"/>
          <p:cNvPicPr preferRelativeResize="0"/>
          <p:nvPr/>
        </p:nvPicPr>
        <p:blipFill rotWithShape="1">
          <a:blip r:embed="rId33" cstate="print">
            <a:extLst>
              <a:ext uri="{28A0092B-C50C-407E-A947-70E740481C1C}">
                <a14:useLocalDpi xmlns:a14="http://schemas.microsoft.com/office/drawing/2010/main"/>
              </a:ext>
            </a:extLst>
          </a:blip>
          <a:srcRect/>
          <a:stretch>
            <a:fillRect/>
          </a:stretch>
        </p:blipFill>
        <p:spPr>
          <a:xfrm>
            <a:off x="908698" y="3551161"/>
            <a:ext cx="594151" cy="201428"/>
          </a:xfrm>
          <a:prstGeom prst="rect">
            <a:avLst/>
          </a:prstGeom>
          <a:noFill/>
          <a:ln>
            <a:noFill/>
          </a:ln>
        </p:spPr>
      </p:pic>
      <p:pic>
        <p:nvPicPr>
          <p:cNvPr id="77" name="Google Shape;836;p50"/>
          <p:cNvPicPr preferRelativeResize="0"/>
          <p:nvPr/>
        </p:nvPicPr>
        <p:blipFill>
          <a:blip r:embed="rId34" cstate="print">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extLst>
              <a:ext uri="{28A0092B-C50C-407E-A947-70E740481C1C}">
                <a14:useLocalDpi xmlns:a14="http://schemas.microsoft.com/office/drawing/2010/main"/>
              </a:ext>
            </a:extLst>
          </a:blip>
          <a:stretch>
            <a:fillRect/>
          </a:stretch>
        </p:blipFill>
        <p:spPr>
          <a:xfrm>
            <a:off x="3635718" y="3512277"/>
            <a:ext cx="804650" cy="109970"/>
          </a:xfrm>
          <a:prstGeom prst="rect">
            <a:avLst/>
          </a:prstGeom>
          <a:noFill/>
          <a:ln>
            <a:noFill/>
          </a:ln>
        </p:spPr>
      </p:pic>
      <p:pic>
        <p:nvPicPr>
          <p:cNvPr id="60" name="Google Shape;745;p27"/>
          <p:cNvPicPr preferRelativeResize="0"/>
          <p:nvPr/>
        </p:nvPicPr>
        <p:blipFill>
          <a:blip r:embed="rId36" cstate="print">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7" cstate="print">
            <a:extLst>
              <a:ext uri="{28A0092B-C50C-407E-A947-70E740481C1C}">
                <a14:useLocalDpi xmlns:a14="http://schemas.microsoft.com/office/drawing/2010/main"/>
              </a:ext>
            </a:extLst>
          </a:blip>
          <a:stretch>
            <a:fillRect/>
          </a:stretch>
        </p:blipFill>
        <p:spPr>
          <a:xfrm>
            <a:off x="2969452" y="3076109"/>
            <a:ext cx="743700" cy="183451"/>
          </a:xfrm>
          <a:prstGeom prst="rect">
            <a:avLst/>
          </a:prstGeom>
          <a:noFill/>
          <a:ln>
            <a:noFill/>
          </a:ln>
        </p:spPr>
      </p:pic>
      <p:pic>
        <p:nvPicPr>
          <p:cNvPr id="86" name="Google Shape;736;p26"/>
          <p:cNvPicPr preferRelativeResize="0"/>
          <p:nvPr/>
        </p:nvPicPr>
        <p:blipFill>
          <a:blip r:embed="rId38" cstate="print">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p:cNvPicPr>
            <a:picLocks noChangeAspect="1"/>
          </p:cNvPicPr>
          <p:nvPr/>
        </p:nvPicPr>
        <p:blipFill rotWithShape="1">
          <a:blip r:embed="rId39" cstate="print"/>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40" cstate="print">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2" cstate="print">
            <a:extLst>
              <a:ext uri="{28A0092B-C50C-407E-A947-70E740481C1C}">
                <a14:useLocalDpi xmlns:a14="http://schemas.microsoft.com/office/drawing/2010/main"/>
              </a:ext>
            </a:extLst>
          </a:blip>
          <a:stretch>
            <a:fillRect/>
          </a:stretch>
        </p:blipFill>
        <p:spPr>
          <a:xfrm>
            <a:off x="4982581" y="2575800"/>
            <a:ext cx="540775" cy="173048"/>
          </a:xfrm>
          <a:prstGeom prst="rect">
            <a:avLst/>
          </a:prstGeom>
          <a:noFill/>
          <a:ln>
            <a:noFill/>
          </a:ln>
        </p:spPr>
      </p:pic>
      <p:pic>
        <p:nvPicPr>
          <p:cNvPr id="82" name="Google Shape;802;p27"/>
          <p:cNvPicPr preferRelativeResize="0"/>
          <p:nvPr/>
        </p:nvPicPr>
        <p:blipFill>
          <a:blip r:embed="rId43" cstate="print">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4" cstate="print">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5" cstate="print">
            <a:extLst>
              <a:ext uri="{28A0092B-C50C-407E-A947-70E740481C1C}">
                <a14:useLocalDpi xmlns:a14="http://schemas.microsoft.com/office/drawing/2010/main"/>
              </a:ext>
            </a:extLst>
          </a:blip>
          <a:stretch>
            <a:fillRect/>
          </a:stretch>
        </p:blipFill>
        <p:spPr>
          <a:xfrm>
            <a:off x="6084109" y="1874752"/>
            <a:ext cx="685800" cy="226313"/>
          </a:xfrm>
          <a:prstGeom prst="rect">
            <a:avLst/>
          </a:prstGeom>
          <a:noFill/>
          <a:ln>
            <a:noFill/>
          </a:ln>
        </p:spPr>
      </p:pic>
      <p:pic>
        <p:nvPicPr>
          <p:cNvPr id="94" name="Google Shape;933;p28"/>
          <p:cNvPicPr preferRelativeResize="0"/>
          <p:nvPr/>
        </p:nvPicPr>
        <p:blipFill>
          <a:blip r:embed="rId46" cstate="print">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7" cstate="print">
            <a:extLst>
              <a:ext uri="{28A0092B-C50C-407E-A947-70E740481C1C}">
                <a14:useLocalDpi xmlns:a14="http://schemas.microsoft.com/office/drawing/2010/main"/>
              </a:ext>
            </a:extLst>
          </a:blip>
          <a:stretch>
            <a:fillRect/>
          </a:stretch>
        </p:blipFill>
        <p:spPr>
          <a:xfrm>
            <a:off x="3277604" y="1603701"/>
            <a:ext cx="965774" cy="185990"/>
          </a:xfrm>
          <a:prstGeom prst="rect">
            <a:avLst/>
          </a:prstGeom>
          <a:noFill/>
          <a:ln>
            <a:noFill/>
          </a:ln>
        </p:spPr>
      </p:pic>
      <p:pic>
        <p:nvPicPr>
          <p:cNvPr id="97" name="Google Shape;746;p27"/>
          <p:cNvPicPr preferRelativeResize="0"/>
          <p:nvPr/>
        </p:nvPicPr>
        <p:blipFill>
          <a:blip r:embed="rId48" cstate="print">
            <a:extLst>
              <a:ext uri="{28A0092B-C50C-407E-A947-70E740481C1C}">
                <a14:useLocalDpi xmlns:a14="http://schemas.microsoft.com/office/drawing/2010/main"/>
              </a:ext>
            </a:extLst>
          </a:blip>
          <a:stretch>
            <a:fillRect/>
          </a:stretch>
        </p:blipFill>
        <p:spPr>
          <a:xfrm>
            <a:off x="2355342" y="2950381"/>
            <a:ext cx="548700" cy="309417"/>
          </a:xfrm>
          <a:prstGeom prst="rect">
            <a:avLst/>
          </a:prstGeom>
          <a:noFill/>
          <a:ln>
            <a:noFill/>
          </a:ln>
        </p:spPr>
      </p:pic>
      <p:pic>
        <p:nvPicPr>
          <p:cNvPr id="99" name="Google Shape;820;p27"/>
          <p:cNvPicPr preferRelativeResize="0"/>
          <p:nvPr/>
        </p:nvPicPr>
        <p:blipFill>
          <a:blip r:embed="rId49" cstate="print">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51" cstate="print">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2" cstate="print">
            <a:extLst>
              <a:ext uri="{28A0092B-C50C-407E-A947-70E740481C1C}">
                <a14:useLocalDpi xmlns:a14="http://schemas.microsoft.com/office/drawing/2010/main"/>
              </a:ext>
            </a:extLst>
          </a:blip>
          <a:stretch>
            <a:fillRect/>
          </a:stretch>
        </p:blipFill>
        <p:spPr>
          <a:xfrm>
            <a:off x="3817791" y="3090001"/>
            <a:ext cx="471299" cy="165197"/>
          </a:xfrm>
          <a:prstGeom prst="rect">
            <a:avLst/>
          </a:prstGeom>
          <a:noFill/>
          <a:ln>
            <a:noFill/>
          </a:ln>
        </p:spPr>
      </p:pic>
      <p:pic>
        <p:nvPicPr>
          <p:cNvPr id="101" name="Google Shape;827;p27"/>
          <p:cNvPicPr preferRelativeResize="0"/>
          <p:nvPr/>
        </p:nvPicPr>
        <p:blipFill>
          <a:blip r:embed="rId53" cstate="print">
            <a:extLst>
              <a:ext uri="{28A0092B-C50C-407E-A947-70E740481C1C}">
                <a14:useLocalDpi xmlns:a14="http://schemas.microsoft.com/office/drawing/2010/main"/>
              </a:ext>
            </a:extLst>
          </a:blip>
          <a:stretch>
            <a:fillRect/>
          </a:stretch>
        </p:blipFill>
        <p:spPr>
          <a:xfrm>
            <a:off x="5761078" y="2917846"/>
            <a:ext cx="364500" cy="374486"/>
          </a:xfrm>
          <a:prstGeom prst="rect">
            <a:avLst/>
          </a:prstGeom>
          <a:noFill/>
          <a:ln>
            <a:noFill/>
          </a:ln>
        </p:spPr>
      </p:pic>
      <p:pic>
        <p:nvPicPr>
          <p:cNvPr id="102" name="Google Shape;1098;p29"/>
          <p:cNvPicPr preferRelativeResize="0"/>
          <p:nvPr/>
        </p:nvPicPr>
        <p:blipFill>
          <a:blip r:embed="rId54" cstate="print">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5" cstate="print">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6" cstate="print">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7" cstate="print">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8" cstate="print">
            <a:extLst>
              <a:ext uri="{28A0092B-C50C-407E-A947-70E740481C1C}">
                <a14:useLocalDpi xmlns:a14="http://schemas.microsoft.com/office/drawing/2010/main"/>
              </a:ext>
            </a:extLst>
          </a:blip>
          <a:stretch>
            <a:fillRect/>
          </a:stretch>
        </p:blipFill>
        <p:spPr>
          <a:xfrm>
            <a:off x="6347713" y="2593550"/>
            <a:ext cx="842649" cy="122125"/>
          </a:xfrm>
          <a:prstGeom prst="rect">
            <a:avLst/>
          </a:prstGeom>
          <a:noFill/>
          <a:ln>
            <a:noFill/>
          </a:ln>
        </p:spPr>
      </p:pic>
      <p:pic>
        <p:nvPicPr>
          <p:cNvPr id="98" name="Google Shape;832;p27"/>
          <p:cNvPicPr preferRelativeResize="0"/>
          <p:nvPr/>
        </p:nvPicPr>
        <p:blipFill>
          <a:blip r:embed="rId59" cstate="print">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5" cstate="print"/>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257175" y="4797743"/>
            <a:ext cx="965835" cy="223361"/>
          </a:xfrm>
          <a:prstGeom prst="rect">
            <a:avLst/>
          </a:prstGeom>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42171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220+</a:t>
            </a:r>
            <a:r>
              <a:rPr lang="zh-CN" altLang="en-US" dirty="0"/>
              <a:t>家认证</a:t>
            </a:r>
            <a:r>
              <a:rPr lang="en-US" altLang="zh-CN" dirty="0"/>
              <a:t>Kubernetes </a:t>
            </a:r>
            <a:r>
              <a:rPr lang="zh-CN" altLang="en-US" dirty="0"/>
              <a:t>服务商</a:t>
            </a:r>
            <a:endParaRPr dirty="0"/>
          </a:p>
        </p:txBody>
      </p:sp>
      <p:pic>
        <p:nvPicPr>
          <p:cNvPr id="658" name="Google Shape;658;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67784" y="4458126"/>
            <a:ext cx="423125" cy="392541"/>
          </a:xfrm>
          <a:prstGeom prst="rect">
            <a:avLst/>
          </a:prstGeom>
          <a:noFill/>
          <a:ln>
            <a:noFill/>
          </a:ln>
        </p:spPr>
      </p:pic>
      <p:pic>
        <p:nvPicPr>
          <p:cNvPr id="659" name="Google Shape;659;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65068" y="4132899"/>
            <a:ext cx="707225" cy="279461"/>
          </a:xfrm>
          <a:prstGeom prst="rect">
            <a:avLst/>
          </a:prstGeom>
          <a:noFill/>
          <a:ln>
            <a:noFill/>
          </a:ln>
        </p:spPr>
      </p:pic>
      <p:pic>
        <p:nvPicPr>
          <p:cNvPr id="660" name="Google Shape;660;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050255" y="4492057"/>
            <a:ext cx="423125" cy="324678"/>
          </a:xfrm>
          <a:prstGeom prst="rect">
            <a:avLst/>
          </a:prstGeom>
          <a:noFill/>
          <a:ln>
            <a:noFill/>
          </a:ln>
        </p:spPr>
      </p:pic>
      <p:pic>
        <p:nvPicPr>
          <p:cNvPr id="661" name="Google Shape;661;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62" name="Google Shape;662;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420409" y="4197067"/>
            <a:ext cx="553200" cy="151124"/>
          </a:xfrm>
          <a:prstGeom prst="rect">
            <a:avLst/>
          </a:prstGeom>
          <a:noFill/>
          <a:ln>
            <a:noFill/>
          </a:ln>
        </p:spPr>
      </p:pic>
      <p:pic>
        <p:nvPicPr>
          <p:cNvPr id="663" name="Google Shape;663;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64" name="Google Shape;664;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10386" y="4501826"/>
            <a:ext cx="423125" cy="305139"/>
          </a:xfrm>
          <a:prstGeom prst="rect">
            <a:avLst/>
          </a:prstGeom>
          <a:noFill/>
          <a:ln>
            <a:noFill/>
          </a:ln>
        </p:spPr>
      </p:pic>
      <p:pic>
        <p:nvPicPr>
          <p:cNvPr id="665" name="Google Shape;665;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247315" y="4596314"/>
            <a:ext cx="553200" cy="116163"/>
          </a:xfrm>
          <a:prstGeom prst="rect">
            <a:avLst/>
          </a:prstGeom>
          <a:noFill/>
          <a:ln>
            <a:noFill/>
          </a:ln>
        </p:spPr>
      </p:pic>
      <p:pic>
        <p:nvPicPr>
          <p:cNvPr id="666" name="Google Shape;666;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21724" y="4102917"/>
            <a:ext cx="235328" cy="339425"/>
          </a:xfrm>
          <a:prstGeom prst="rect">
            <a:avLst/>
          </a:prstGeom>
          <a:noFill/>
          <a:ln>
            <a:noFill/>
          </a:ln>
        </p:spPr>
      </p:pic>
      <p:pic>
        <p:nvPicPr>
          <p:cNvPr id="667" name="Google Shape;667;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634788" y="4510063"/>
            <a:ext cx="471300" cy="288667"/>
          </a:xfrm>
          <a:prstGeom prst="rect">
            <a:avLst/>
          </a:prstGeom>
          <a:noFill/>
          <a:ln>
            <a:noFill/>
          </a:ln>
        </p:spPr>
      </p:pic>
      <p:pic>
        <p:nvPicPr>
          <p:cNvPr id="668" name="Google Shape;668;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02351" y="4523602"/>
            <a:ext cx="326925" cy="261587"/>
          </a:xfrm>
          <a:prstGeom prst="rect">
            <a:avLst/>
          </a:prstGeom>
          <a:noFill/>
          <a:ln>
            <a:noFill/>
          </a:ln>
        </p:spPr>
      </p:pic>
      <p:pic>
        <p:nvPicPr>
          <p:cNvPr id="669" name="Google Shape;669;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0591" y="4611053"/>
            <a:ext cx="553200" cy="86685"/>
          </a:xfrm>
          <a:prstGeom prst="rect">
            <a:avLst/>
          </a:prstGeom>
          <a:noFill/>
          <a:ln>
            <a:noFill/>
          </a:ln>
        </p:spPr>
      </p:pic>
      <p:pic>
        <p:nvPicPr>
          <p:cNvPr id="670" name="Google Shape;670;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144882" y="4518197"/>
            <a:ext cx="423125" cy="272398"/>
          </a:xfrm>
          <a:prstGeom prst="rect">
            <a:avLst/>
          </a:prstGeom>
          <a:noFill/>
          <a:ln>
            <a:noFill/>
          </a:ln>
        </p:spPr>
      </p:pic>
      <p:pic>
        <p:nvPicPr>
          <p:cNvPr id="671" name="Google Shape;671;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11902" y="4508456"/>
            <a:ext cx="326925" cy="291881"/>
          </a:xfrm>
          <a:prstGeom prst="rect">
            <a:avLst/>
          </a:prstGeom>
          <a:noFill/>
          <a:ln>
            <a:noFill/>
          </a:ln>
        </p:spPr>
      </p:pic>
      <p:pic>
        <p:nvPicPr>
          <p:cNvPr id="672" name="Google Shape;672;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864039" y="4590746"/>
            <a:ext cx="707225" cy="127301"/>
          </a:xfrm>
          <a:prstGeom prst="rect">
            <a:avLst/>
          </a:prstGeom>
          <a:noFill/>
          <a:ln>
            <a:noFill/>
          </a:ln>
        </p:spPr>
      </p:pic>
      <p:pic>
        <p:nvPicPr>
          <p:cNvPr id="673" name="Google Shape;673;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631531" y="4510398"/>
            <a:ext cx="355200" cy="287996"/>
          </a:xfrm>
          <a:prstGeom prst="rect">
            <a:avLst/>
          </a:prstGeom>
          <a:noFill/>
          <a:ln>
            <a:noFill/>
          </a:ln>
        </p:spPr>
      </p:pic>
      <p:pic>
        <p:nvPicPr>
          <p:cNvPr id="674" name="Google Shape;674;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497035" y="4556564"/>
            <a:ext cx="707225" cy="195665"/>
          </a:xfrm>
          <a:prstGeom prst="rect">
            <a:avLst/>
          </a:prstGeom>
          <a:noFill/>
          <a:ln>
            <a:noFill/>
          </a:ln>
        </p:spPr>
      </p:pic>
      <p:pic>
        <p:nvPicPr>
          <p:cNvPr id="675" name="Google Shape;675;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76" name="Google Shape;676;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77" name="Google Shape;677;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78" name="Google Shape;678;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747393" y="4178592"/>
            <a:ext cx="553200" cy="188075"/>
          </a:xfrm>
          <a:prstGeom prst="rect">
            <a:avLst/>
          </a:prstGeom>
          <a:noFill/>
          <a:ln>
            <a:noFill/>
          </a:ln>
        </p:spPr>
      </p:pic>
      <p:pic>
        <p:nvPicPr>
          <p:cNvPr id="679" name="Google Shape;679;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061753" y="4146965"/>
            <a:ext cx="355200" cy="251329"/>
          </a:xfrm>
          <a:prstGeom prst="rect">
            <a:avLst/>
          </a:prstGeom>
          <a:noFill/>
          <a:ln>
            <a:noFill/>
          </a:ln>
        </p:spPr>
      </p:pic>
      <p:pic>
        <p:nvPicPr>
          <p:cNvPr id="680" name="Google Shape;680;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81" name="Google Shape;681;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085679" y="4142492"/>
            <a:ext cx="513600" cy="260275"/>
          </a:xfrm>
          <a:prstGeom prst="rect">
            <a:avLst/>
          </a:prstGeom>
          <a:noFill/>
          <a:ln>
            <a:noFill/>
          </a:ln>
        </p:spPr>
      </p:pic>
      <p:pic>
        <p:nvPicPr>
          <p:cNvPr id="682" name="Google Shape;682;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959624" y="4188265"/>
            <a:ext cx="414900" cy="168728"/>
          </a:xfrm>
          <a:prstGeom prst="rect">
            <a:avLst/>
          </a:prstGeom>
          <a:noFill/>
          <a:ln>
            <a:noFill/>
          </a:ln>
        </p:spPr>
      </p:pic>
      <p:pic>
        <p:nvPicPr>
          <p:cNvPr id="683" name="Google Shape;683;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84" name="Google Shape;684;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453738" y="4184484"/>
            <a:ext cx="459900" cy="176290"/>
          </a:xfrm>
          <a:prstGeom prst="rect">
            <a:avLst/>
          </a:prstGeom>
          <a:noFill/>
          <a:ln>
            <a:noFill/>
          </a:ln>
        </p:spPr>
      </p:pic>
      <p:pic>
        <p:nvPicPr>
          <p:cNvPr id="685" name="Google Shape;685;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88569" y="4184804"/>
            <a:ext cx="414925" cy="175650"/>
          </a:xfrm>
          <a:prstGeom prst="rect">
            <a:avLst/>
          </a:prstGeom>
          <a:noFill/>
          <a:ln>
            <a:noFill/>
          </a:ln>
        </p:spPr>
      </p:pic>
      <p:pic>
        <p:nvPicPr>
          <p:cNvPr id="686" name="Google Shape;686;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351609" y="4204416"/>
            <a:ext cx="459900" cy="136426"/>
          </a:xfrm>
          <a:prstGeom prst="rect">
            <a:avLst/>
          </a:prstGeom>
          <a:noFill/>
          <a:ln>
            <a:noFill/>
          </a:ln>
        </p:spPr>
      </p:pic>
      <p:pic>
        <p:nvPicPr>
          <p:cNvPr id="687" name="Google Shape;687;p4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88" name="Google Shape;688;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330908" y="3491737"/>
            <a:ext cx="553200" cy="172787"/>
          </a:xfrm>
          <a:prstGeom prst="rect">
            <a:avLst/>
          </a:prstGeom>
          <a:noFill/>
          <a:ln>
            <a:noFill/>
          </a:ln>
        </p:spPr>
      </p:pic>
      <p:pic>
        <p:nvPicPr>
          <p:cNvPr id="689" name="Google Shape;689;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90" name="Google Shape;690;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880813" y="3435630"/>
            <a:ext cx="423125" cy="285001"/>
          </a:xfrm>
          <a:prstGeom prst="rect">
            <a:avLst/>
          </a:prstGeom>
          <a:noFill/>
          <a:ln>
            <a:noFill/>
          </a:ln>
        </p:spPr>
      </p:pic>
      <p:pic>
        <p:nvPicPr>
          <p:cNvPr id="691" name="Google Shape;691;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968507" y="3477743"/>
            <a:ext cx="510500" cy="200774"/>
          </a:xfrm>
          <a:prstGeom prst="rect">
            <a:avLst/>
          </a:prstGeom>
          <a:noFill/>
          <a:ln>
            <a:noFill/>
          </a:ln>
        </p:spPr>
      </p:pic>
      <p:pic>
        <p:nvPicPr>
          <p:cNvPr id="692" name="Google Shape;692;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93" name="Google Shape;693;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94" name="Google Shape;694;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95" name="Google Shape;695;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359623" y="3520046"/>
            <a:ext cx="553200" cy="116168"/>
          </a:xfrm>
          <a:prstGeom prst="rect">
            <a:avLst/>
          </a:prstGeom>
          <a:noFill/>
          <a:ln>
            <a:noFill/>
          </a:ln>
        </p:spPr>
      </p:pic>
      <p:pic>
        <p:nvPicPr>
          <p:cNvPr id="696" name="Google Shape;696;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97" name="Google Shape;697;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98" name="Google Shape;698;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99" name="Google Shape;699;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700" name="Google Shape;700;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84405" y="3531117"/>
            <a:ext cx="459900" cy="94027"/>
          </a:xfrm>
          <a:prstGeom prst="rect">
            <a:avLst/>
          </a:prstGeom>
          <a:noFill/>
          <a:ln>
            <a:noFill/>
          </a:ln>
        </p:spPr>
      </p:pic>
      <p:pic>
        <p:nvPicPr>
          <p:cNvPr id="701" name="Google Shape;701;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01796" y="3449547"/>
            <a:ext cx="326925" cy="257167"/>
          </a:xfrm>
          <a:prstGeom prst="rect">
            <a:avLst/>
          </a:prstGeom>
          <a:noFill/>
          <a:ln>
            <a:noFill/>
          </a:ln>
        </p:spPr>
      </p:pic>
      <p:pic>
        <p:nvPicPr>
          <p:cNvPr id="702" name="Google Shape;702;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881959" y="3542558"/>
            <a:ext cx="459900" cy="71145"/>
          </a:xfrm>
          <a:prstGeom prst="rect">
            <a:avLst/>
          </a:prstGeom>
          <a:noFill/>
          <a:ln>
            <a:noFill/>
          </a:ln>
        </p:spPr>
      </p:pic>
      <p:pic>
        <p:nvPicPr>
          <p:cNvPr id="703" name="Google Shape;703;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68153" y="3488658"/>
            <a:ext cx="364500" cy="178944"/>
          </a:xfrm>
          <a:prstGeom prst="rect">
            <a:avLst/>
          </a:prstGeom>
          <a:noFill/>
          <a:ln>
            <a:noFill/>
          </a:ln>
        </p:spPr>
      </p:pic>
      <p:pic>
        <p:nvPicPr>
          <p:cNvPr id="704" name="Google Shape;704;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815323" y="3496265"/>
            <a:ext cx="459900" cy="163730"/>
          </a:xfrm>
          <a:prstGeom prst="rect">
            <a:avLst/>
          </a:prstGeom>
          <a:noFill/>
          <a:ln>
            <a:noFill/>
          </a:ln>
        </p:spPr>
      </p:pic>
      <p:pic>
        <p:nvPicPr>
          <p:cNvPr id="705" name="Google Shape;705;p4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5718243" y="3172854"/>
            <a:ext cx="381850" cy="159752"/>
          </a:xfrm>
          <a:prstGeom prst="rect">
            <a:avLst/>
          </a:prstGeom>
          <a:noFill/>
          <a:ln>
            <a:noFill/>
          </a:ln>
        </p:spPr>
      </p:pic>
      <p:pic>
        <p:nvPicPr>
          <p:cNvPr id="706" name="Google Shape;706;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19019" y="3158287"/>
            <a:ext cx="459900" cy="188887"/>
          </a:xfrm>
          <a:prstGeom prst="rect">
            <a:avLst/>
          </a:prstGeom>
          <a:noFill/>
          <a:ln>
            <a:noFill/>
          </a:ln>
        </p:spPr>
      </p:pic>
      <p:pic>
        <p:nvPicPr>
          <p:cNvPr id="707" name="Google Shape;707;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639495" y="3180797"/>
            <a:ext cx="423125" cy="143867"/>
          </a:xfrm>
          <a:prstGeom prst="rect">
            <a:avLst/>
          </a:prstGeom>
          <a:noFill/>
          <a:ln>
            <a:noFill/>
          </a:ln>
        </p:spPr>
      </p:pic>
      <p:pic>
        <p:nvPicPr>
          <p:cNvPr id="708" name="Google Shape;708;p4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081546" y="3187957"/>
            <a:ext cx="446775" cy="129547"/>
          </a:xfrm>
          <a:prstGeom prst="rect">
            <a:avLst/>
          </a:prstGeom>
          <a:noFill/>
          <a:ln>
            <a:noFill/>
          </a:ln>
        </p:spPr>
      </p:pic>
      <p:pic>
        <p:nvPicPr>
          <p:cNvPr id="709" name="Google Shape;709;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599990" y="3534688"/>
            <a:ext cx="585301" cy="86885"/>
          </a:xfrm>
          <a:prstGeom prst="rect">
            <a:avLst/>
          </a:prstGeom>
          <a:noFill/>
          <a:ln>
            <a:noFill/>
          </a:ln>
        </p:spPr>
      </p:pic>
      <p:pic>
        <p:nvPicPr>
          <p:cNvPr id="710" name="Google Shape;710;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88338" y="3510794"/>
            <a:ext cx="471300" cy="134672"/>
          </a:xfrm>
          <a:prstGeom prst="rect">
            <a:avLst/>
          </a:prstGeom>
          <a:noFill/>
          <a:ln>
            <a:noFill/>
          </a:ln>
        </p:spPr>
      </p:pic>
      <p:pic>
        <p:nvPicPr>
          <p:cNvPr id="711" name="Google Shape;711;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597844" y="3159042"/>
            <a:ext cx="501900" cy="187376"/>
          </a:xfrm>
          <a:prstGeom prst="rect">
            <a:avLst/>
          </a:prstGeom>
          <a:noFill/>
          <a:ln>
            <a:noFill/>
          </a:ln>
        </p:spPr>
      </p:pic>
      <p:pic>
        <p:nvPicPr>
          <p:cNvPr id="712" name="Google Shape;712;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118670" y="3179120"/>
            <a:ext cx="501900" cy="147220"/>
          </a:xfrm>
          <a:prstGeom prst="rect">
            <a:avLst/>
          </a:prstGeom>
          <a:noFill/>
          <a:ln>
            <a:noFill/>
          </a:ln>
        </p:spPr>
      </p:pic>
      <p:pic>
        <p:nvPicPr>
          <p:cNvPr id="713" name="Google Shape;713;p43"/>
          <p:cNvPicPr preferRelativeResize="0"/>
          <p:nvPr/>
        </p:nvPicPr>
        <p:blipFill rotWithShape="1">
          <a:blip r:embed="rId58" cstate="print">
            <a:alphaModFix/>
            <a:extLst>
              <a:ext uri="{28A0092B-C50C-407E-A947-70E740481C1C}">
                <a14:useLocalDpi xmlns:a14="http://schemas.microsoft.com/office/drawing/2010/main"/>
              </a:ext>
            </a:extLst>
          </a:blip>
          <a:srcRect t="36017" b="35244"/>
          <a:stretch/>
        </p:blipFill>
        <p:spPr>
          <a:xfrm>
            <a:off x="5472850" y="2782270"/>
            <a:ext cx="636000" cy="166153"/>
          </a:xfrm>
          <a:prstGeom prst="rect">
            <a:avLst/>
          </a:prstGeom>
          <a:noFill/>
          <a:ln>
            <a:noFill/>
          </a:ln>
        </p:spPr>
      </p:pic>
      <p:pic>
        <p:nvPicPr>
          <p:cNvPr id="714" name="Google Shape;714;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235968" y="2699669"/>
            <a:ext cx="364500" cy="331356"/>
          </a:xfrm>
          <a:prstGeom prst="rect">
            <a:avLst/>
          </a:prstGeom>
          <a:noFill/>
          <a:ln>
            <a:noFill/>
          </a:ln>
        </p:spPr>
      </p:pic>
      <p:pic>
        <p:nvPicPr>
          <p:cNvPr id="715" name="Google Shape;715;p43"/>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7244808" y="2709686"/>
            <a:ext cx="326950" cy="311322"/>
          </a:xfrm>
          <a:prstGeom prst="rect">
            <a:avLst/>
          </a:prstGeom>
          <a:noFill/>
          <a:ln>
            <a:noFill/>
          </a:ln>
        </p:spPr>
      </p:pic>
      <p:pic>
        <p:nvPicPr>
          <p:cNvPr id="716" name="Google Shape;716;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377364" y="3137187"/>
            <a:ext cx="446775" cy="231087"/>
          </a:xfrm>
          <a:prstGeom prst="rect">
            <a:avLst/>
          </a:prstGeom>
          <a:noFill/>
          <a:ln>
            <a:noFill/>
          </a:ln>
        </p:spPr>
      </p:pic>
      <p:pic>
        <p:nvPicPr>
          <p:cNvPr id="717" name="Google Shape;717;p4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372368" y="3152598"/>
            <a:ext cx="326950" cy="200265"/>
          </a:xfrm>
          <a:prstGeom prst="rect">
            <a:avLst/>
          </a:prstGeom>
          <a:noFill/>
          <a:ln>
            <a:noFill/>
          </a:ln>
        </p:spPr>
      </p:pic>
      <p:pic>
        <p:nvPicPr>
          <p:cNvPr id="718" name="Google Shape;718;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599061" y="2810820"/>
            <a:ext cx="536375" cy="109054"/>
          </a:xfrm>
          <a:prstGeom prst="rect">
            <a:avLst/>
          </a:prstGeom>
          <a:noFill/>
          <a:ln>
            <a:noFill/>
          </a:ln>
        </p:spPr>
      </p:pic>
      <p:pic>
        <p:nvPicPr>
          <p:cNvPr id="719" name="Google Shape;719;p43"/>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076739" y="3109995"/>
            <a:ext cx="281700" cy="285470"/>
          </a:xfrm>
          <a:prstGeom prst="rect">
            <a:avLst/>
          </a:prstGeom>
          <a:noFill/>
          <a:ln>
            <a:noFill/>
          </a:ln>
        </p:spPr>
      </p:pic>
      <p:pic>
        <p:nvPicPr>
          <p:cNvPr id="720" name="Google Shape;720;p4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623356" y="2798647"/>
            <a:ext cx="594150" cy="133399"/>
          </a:xfrm>
          <a:prstGeom prst="rect">
            <a:avLst/>
          </a:prstGeom>
          <a:noFill/>
          <a:ln>
            <a:noFill/>
          </a:ln>
        </p:spPr>
      </p:pic>
      <p:pic>
        <p:nvPicPr>
          <p:cNvPr id="721" name="Google Shape;721;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588240" y="3105130"/>
            <a:ext cx="423125" cy="295201"/>
          </a:xfrm>
          <a:prstGeom prst="rect">
            <a:avLst/>
          </a:prstGeom>
          <a:noFill/>
          <a:ln>
            <a:noFill/>
          </a:ln>
        </p:spPr>
      </p:pic>
      <p:pic>
        <p:nvPicPr>
          <p:cNvPr id="722" name="Google Shape;722;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817067" y="3169601"/>
            <a:ext cx="536375" cy="166260"/>
          </a:xfrm>
          <a:prstGeom prst="rect">
            <a:avLst/>
          </a:prstGeom>
          <a:noFill/>
          <a:ln>
            <a:noFill/>
          </a:ln>
        </p:spPr>
      </p:pic>
      <p:pic>
        <p:nvPicPr>
          <p:cNvPr id="723" name="Google Shape;723;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162739" y="2769339"/>
            <a:ext cx="411475" cy="192015"/>
          </a:xfrm>
          <a:prstGeom prst="rect">
            <a:avLst/>
          </a:prstGeom>
          <a:noFill/>
          <a:ln>
            <a:noFill/>
          </a:ln>
        </p:spPr>
      </p:pic>
      <p:pic>
        <p:nvPicPr>
          <p:cNvPr id="724" name="Google Shape;724;p4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627770" y="2789022"/>
            <a:ext cx="817778" cy="152650"/>
          </a:xfrm>
          <a:prstGeom prst="rect">
            <a:avLst/>
          </a:prstGeom>
          <a:noFill/>
          <a:ln>
            <a:noFill/>
          </a:ln>
        </p:spPr>
      </p:pic>
      <p:pic>
        <p:nvPicPr>
          <p:cNvPr id="725" name="Google Shape;725;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284541" y="3140601"/>
            <a:ext cx="513600" cy="224259"/>
          </a:xfrm>
          <a:prstGeom prst="rect">
            <a:avLst/>
          </a:prstGeom>
          <a:noFill/>
          <a:ln>
            <a:noFill/>
          </a:ln>
        </p:spPr>
      </p:pic>
      <p:pic>
        <p:nvPicPr>
          <p:cNvPr id="726" name="Google Shape;726;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672290" y="2782210"/>
            <a:ext cx="536375" cy="166272"/>
          </a:xfrm>
          <a:prstGeom prst="rect">
            <a:avLst/>
          </a:prstGeom>
          <a:noFill/>
          <a:ln>
            <a:noFill/>
          </a:ln>
        </p:spPr>
      </p:pic>
      <p:pic>
        <p:nvPicPr>
          <p:cNvPr id="727" name="Google Shape;727;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030291" y="3090808"/>
            <a:ext cx="235325" cy="323844"/>
          </a:xfrm>
          <a:prstGeom prst="rect">
            <a:avLst/>
          </a:prstGeom>
          <a:noFill/>
          <a:ln>
            <a:noFill/>
          </a:ln>
        </p:spPr>
      </p:pic>
      <p:pic>
        <p:nvPicPr>
          <p:cNvPr id="728" name="Google Shape;728;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29" name="Google Shape;729;p4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128296" y="2426305"/>
            <a:ext cx="510500" cy="145312"/>
          </a:xfrm>
          <a:prstGeom prst="rect">
            <a:avLst/>
          </a:prstGeom>
          <a:noFill/>
          <a:ln>
            <a:noFill/>
          </a:ln>
        </p:spPr>
      </p:pic>
      <p:pic>
        <p:nvPicPr>
          <p:cNvPr id="730" name="Google Shape;730;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392277" y="2801699"/>
            <a:ext cx="636002" cy="127295"/>
          </a:xfrm>
          <a:prstGeom prst="rect">
            <a:avLst/>
          </a:prstGeom>
          <a:noFill/>
          <a:ln>
            <a:noFill/>
          </a:ln>
        </p:spPr>
      </p:pic>
      <p:pic>
        <p:nvPicPr>
          <p:cNvPr id="731" name="Google Shape;731;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088897" y="2371981"/>
            <a:ext cx="235325" cy="253961"/>
          </a:xfrm>
          <a:prstGeom prst="rect">
            <a:avLst/>
          </a:prstGeom>
          <a:noFill/>
          <a:ln>
            <a:noFill/>
          </a:ln>
        </p:spPr>
      </p:pic>
      <p:pic>
        <p:nvPicPr>
          <p:cNvPr id="732" name="Google Shape;732;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516698" y="2356415"/>
            <a:ext cx="326925" cy="285093"/>
          </a:xfrm>
          <a:prstGeom prst="rect">
            <a:avLst/>
          </a:prstGeom>
          <a:noFill/>
          <a:ln>
            <a:noFill/>
          </a:ln>
        </p:spPr>
      </p:pic>
      <p:pic>
        <p:nvPicPr>
          <p:cNvPr id="733" name="Google Shape;733;p43"/>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8837817" y="2370152"/>
            <a:ext cx="281700" cy="257618"/>
          </a:xfrm>
          <a:prstGeom prst="rect">
            <a:avLst/>
          </a:prstGeom>
          <a:noFill/>
          <a:ln>
            <a:noFill/>
          </a:ln>
        </p:spPr>
      </p:pic>
      <p:pic>
        <p:nvPicPr>
          <p:cNvPr id="734" name="Google Shape;734;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017325" y="2442471"/>
            <a:ext cx="513600" cy="112980"/>
          </a:xfrm>
          <a:prstGeom prst="rect">
            <a:avLst/>
          </a:prstGeom>
          <a:noFill/>
          <a:ln>
            <a:noFill/>
          </a:ln>
        </p:spPr>
      </p:pic>
      <p:pic>
        <p:nvPicPr>
          <p:cNvPr id="735" name="Google Shape;735;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055582" y="2740257"/>
            <a:ext cx="355200" cy="250179"/>
          </a:xfrm>
          <a:prstGeom prst="rect">
            <a:avLst/>
          </a:prstGeom>
          <a:noFill/>
          <a:ln>
            <a:noFill/>
          </a:ln>
        </p:spPr>
      </p:pic>
      <p:pic>
        <p:nvPicPr>
          <p:cNvPr id="736" name="Google Shape;736;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556715" y="2390229"/>
            <a:ext cx="355200" cy="217464"/>
          </a:xfrm>
          <a:prstGeom prst="rect">
            <a:avLst/>
          </a:prstGeom>
          <a:noFill/>
          <a:ln>
            <a:noFill/>
          </a:ln>
        </p:spPr>
      </p:pic>
      <p:pic>
        <p:nvPicPr>
          <p:cNvPr id="737" name="Google Shape;737;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350012" y="2373456"/>
            <a:ext cx="411475" cy="251010"/>
          </a:xfrm>
          <a:prstGeom prst="rect">
            <a:avLst/>
          </a:prstGeom>
          <a:noFill/>
          <a:ln>
            <a:noFill/>
          </a:ln>
        </p:spPr>
      </p:pic>
      <p:pic>
        <p:nvPicPr>
          <p:cNvPr id="738" name="Google Shape;738;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2438084" y="2801675"/>
            <a:ext cx="594300" cy="127343"/>
          </a:xfrm>
          <a:prstGeom prst="rect">
            <a:avLst/>
          </a:prstGeom>
          <a:noFill/>
          <a:ln>
            <a:noFill/>
          </a:ln>
        </p:spPr>
      </p:pic>
      <p:pic>
        <p:nvPicPr>
          <p:cNvPr id="739" name="Google Shape;739;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787276" y="2437335"/>
            <a:ext cx="513600" cy="123252"/>
          </a:xfrm>
          <a:prstGeom prst="rect">
            <a:avLst/>
          </a:prstGeom>
          <a:noFill/>
          <a:ln>
            <a:noFill/>
          </a:ln>
        </p:spPr>
      </p:pic>
      <p:pic>
        <p:nvPicPr>
          <p:cNvPr id="740" name="Google Shape;740;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69413" y="2462314"/>
            <a:ext cx="414925" cy="73294"/>
          </a:xfrm>
          <a:prstGeom prst="rect">
            <a:avLst/>
          </a:prstGeom>
          <a:noFill/>
          <a:ln>
            <a:noFill/>
          </a:ln>
        </p:spPr>
      </p:pic>
      <p:pic>
        <p:nvPicPr>
          <p:cNvPr id="741" name="Google Shape;741;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310127" y="2319705"/>
            <a:ext cx="501900" cy="358512"/>
          </a:xfrm>
          <a:prstGeom prst="rect">
            <a:avLst/>
          </a:prstGeom>
          <a:noFill/>
          <a:ln>
            <a:noFill/>
          </a:ln>
        </p:spPr>
      </p:pic>
      <p:pic>
        <p:nvPicPr>
          <p:cNvPr id="742" name="Google Shape;742;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664586" y="2353266"/>
            <a:ext cx="326950" cy="291390"/>
          </a:xfrm>
          <a:prstGeom prst="rect">
            <a:avLst/>
          </a:prstGeom>
          <a:noFill/>
          <a:ln>
            <a:noFill/>
          </a:ln>
        </p:spPr>
      </p:pic>
      <p:pic>
        <p:nvPicPr>
          <p:cNvPr id="743" name="Google Shape;743;p4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821326" y="2067179"/>
            <a:ext cx="459900" cy="174749"/>
          </a:xfrm>
          <a:prstGeom prst="rect">
            <a:avLst/>
          </a:prstGeom>
          <a:noFill/>
          <a:ln>
            <a:noFill/>
          </a:ln>
        </p:spPr>
      </p:pic>
      <p:pic>
        <p:nvPicPr>
          <p:cNvPr id="744" name="Google Shape;744;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453247" y="2070744"/>
            <a:ext cx="326950" cy="167617"/>
          </a:xfrm>
          <a:prstGeom prst="rect">
            <a:avLst/>
          </a:prstGeom>
          <a:noFill/>
          <a:ln>
            <a:noFill/>
          </a:ln>
        </p:spPr>
      </p:pic>
      <p:pic>
        <p:nvPicPr>
          <p:cNvPr id="745" name="Google Shape;745;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217265" y="2028534"/>
            <a:ext cx="411475" cy="252038"/>
          </a:xfrm>
          <a:prstGeom prst="rect">
            <a:avLst/>
          </a:prstGeom>
          <a:noFill/>
          <a:ln>
            <a:noFill/>
          </a:ln>
        </p:spPr>
      </p:pic>
      <p:pic>
        <p:nvPicPr>
          <p:cNvPr id="746" name="Google Shape;746;p43"/>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059144" y="2030123"/>
            <a:ext cx="446775" cy="248860"/>
          </a:xfrm>
          <a:prstGeom prst="rect">
            <a:avLst/>
          </a:prstGeom>
          <a:noFill/>
          <a:ln>
            <a:noFill/>
          </a:ln>
        </p:spPr>
      </p:pic>
      <p:pic>
        <p:nvPicPr>
          <p:cNvPr id="747" name="Google Shape;747;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48" name="Google Shape;748;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892862" y="2103499"/>
            <a:ext cx="471300" cy="102109"/>
          </a:xfrm>
          <a:prstGeom prst="rect">
            <a:avLst/>
          </a:prstGeom>
          <a:noFill/>
          <a:ln>
            <a:noFill/>
          </a:ln>
        </p:spPr>
      </p:pic>
      <p:pic>
        <p:nvPicPr>
          <p:cNvPr id="749" name="Google Shape;749;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469857" y="2016851"/>
            <a:ext cx="381875" cy="275404"/>
          </a:xfrm>
          <a:prstGeom prst="rect">
            <a:avLst/>
          </a:prstGeom>
          <a:noFill/>
          <a:ln>
            <a:noFill/>
          </a:ln>
        </p:spPr>
      </p:pic>
      <p:pic>
        <p:nvPicPr>
          <p:cNvPr id="750" name="Google Shape;750;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547048" y="2086933"/>
            <a:ext cx="513600" cy="135240"/>
          </a:xfrm>
          <a:prstGeom prst="rect">
            <a:avLst/>
          </a:prstGeom>
          <a:noFill/>
          <a:ln>
            <a:noFill/>
          </a:ln>
        </p:spPr>
      </p:pic>
      <p:pic>
        <p:nvPicPr>
          <p:cNvPr id="751" name="Google Shape;751;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553178" y="2442813"/>
            <a:ext cx="510500" cy="112296"/>
          </a:xfrm>
          <a:prstGeom prst="rect">
            <a:avLst/>
          </a:prstGeom>
          <a:noFill/>
          <a:ln>
            <a:noFill/>
          </a:ln>
        </p:spPr>
      </p:pic>
      <p:pic>
        <p:nvPicPr>
          <p:cNvPr id="752" name="Google Shape;752;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04824" y="2426272"/>
            <a:ext cx="411475" cy="145378"/>
          </a:xfrm>
          <a:prstGeom prst="rect">
            <a:avLst/>
          </a:prstGeom>
          <a:noFill/>
          <a:ln>
            <a:noFill/>
          </a:ln>
        </p:spPr>
      </p:pic>
      <p:pic>
        <p:nvPicPr>
          <p:cNvPr id="753" name="Google Shape;753;p4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542438" y="2115827"/>
            <a:ext cx="446700" cy="77452"/>
          </a:xfrm>
          <a:prstGeom prst="rect">
            <a:avLst/>
          </a:prstGeom>
          <a:noFill/>
          <a:ln>
            <a:noFill/>
          </a:ln>
        </p:spPr>
      </p:pic>
      <p:pic>
        <p:nvPicPr>
          <p:cNvPr id="754" name="Google Shape;754;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849185" y="2030715"/>
            <a:ext cx="326950" cy="247675"/>
          </a:xfrm>
          <a:prstGeom prst="rect">
            <a:avLst/>
          </a:prstGeom>
          <a:noFill/>
          <a:ln>
            <a:noFill/>
          </a:ln>
        </p:spPr>
      </p:pic>
      <p:pic>
        <p:nvPicPr>
          <p:cNvPr id="755" name="Google Shape;755;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405291" y="1986604"/>
            <a:ext cx="326950" cy="335897"/>
          </a:xfrm>
          <a:prstGeom prst="rect">
            <a:avLst/>
          </a:prstGeom>
          <a:noFill/>
          <a:ln>
            <a:noFill/>
          </a:ln>
        </p:spPr>
      </p:pic>
      <p:pic>
        <p:nvPicPr>
          <p:cNvPr id="756" name="Google Shape;756;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57" name="Google Shape;757;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089468" y="2462296"/>
            <a:ext cx="536375" cy="73331"/>
          </a:xfrm>
          <a:prstGeom prst="rect">
            <a:avLst/>
          </a:prstGeom>
          <a:noFill/>
          <a:ln>
            <a:noFill/>
          </a:ln>
        </p:spPr>
      </p:pic>
      <p:pic>
        <p:nvPicPr>
          <p:cNvPr id="758" name="Google Shape;758;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942088" y="2409215"/>
            <a:ext cx="585300" cy="179492"/>
          </a:xfrm>
          <a:prstGeom prst="rect">
            <a:avLst/>
          </a:prstGeom>
          <a:noFill/>
          <a:ln>
            <a:noFill/>
          </a:ln>
        </p:spPr>
      </p:pic>
      <p:pic>
        <p:nvPicPr>
          <p:cNvPr id="759" name="Google Shape;759;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101778" y="2051955"/>
            <a:ext cx="326950" cy="205197"/>
          </a:xfrm>
          <a:prstGeom prst="rect">
            <a:avLst/>
          </a:prstGeom>
          <a:noFill/>
          <a:ln>
            <a:noFill/>
          </a:ln>
        </p:spPr>
      </p:pic>
      <p:pic>
        <p:nvPicPr>
          <p:cNvPr id="760" name="Google Shape;760;p4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178878" y="1694885"/>
            <a:ext cx="459900" cy="128485"/>
          </a:xfrm>
          <a:prstGeom prst="rect">
            <a:avLst/>
          </a:prstGeom>
          <a:noFill/>
          <a:ln>
            <a:noFill/>
          </a:ln>
        </p:spPr>
      </p:pic>
      <p:pic>
        <p:nvPicPr>
          <p:cNvPr id="761" name="Google Shape;761;p4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368235" y="2004159"/>
            <a:ext cx="281700" cy="300789"/>
          </a:xfrm>
          <a:prstGeom prst="rect">
            <a:avLst/>
          </a:prstGeom>
          <a:noFill/>
          <a:ln>
            <a:noFill/>
          </a:ln>
        </p:spPr>
      </p:pic>
      <p:pic>
        <p:nvPicPr>
          <p:cNvPr id="762" name="Google Shape;762;p43"/>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2415516" y="1644998"/>
            <a:ext cx="326950" cy="228260"/>
          </a:xfrm>
          <a:prstGeom prst="rect">
            <a:avLst/>
          </a:prstGeom>
          <a:noFill/>
          <a:ln>
            <a:noFill/>
          </a:ln>
        </p:spPr>
      </p:pic>
      <p:pic>
        <p:nvPicPr>
          <p:cNvPr id="763" name="Google Shape;763;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87119" y="1677744"/>
            <a:ext cx="536376" cy="162768"/>
          </a:xfrm>
          <a:prstGeom prst="rect">
            <a:avLst/>
          </a:prstGeom>
          <a:noFill/>
          <a:ln>
            <a:noFill/>
          </a:ln>
        </p:spPr>
      </p:pic>
      <p:pic>
        <p:nvPicPr>
          <p:cNvPr id="764" name="Google Shape;764;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908592" y="1622357"/>
            <a:ext cx="446775" cy="273542"/>
          </a:xfrm>
          <a:prstGeom prst="rect">
            <a:avLst/>
          </a:prstGeom>
          <a:noFill/>
          <a:ln>
            <a:noFill/>
          </a:ln>
        </p:spPr>
      </p:pic>
      <p:pic>
        <p:nvPicPr>
          <p:cNvPr id="765" name="Google Shape;765;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338362" y="1643307"/>
            <a:ext cx="423125" cy="231641"/>
          </a:xfrm>
          <a:prstGeom prst="rect">
            <a:avLst/>
          </a:prstGeom>
          <a:noFill/>
          <a:ln>
            <a:noFill/>
          </a:ln>
        </p:spPr>
      </p:pic>
      <p:pic>
        <p:nvPicPr>
          <p:cNvPr id="766" name="Google Shape;766;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406434" y="1622317"/>
            <a:ext cx="446775" cy="273622"/>
          </a:xfrm>
          <a:prstGeom prst="rect">
            <a:avLst/>
          </a:prstGeom>
          <a:noFill/>
          <a:ln>
            <a:noFill/>
          </a:ln>
        </p:spPr>
      </p:pic>
      <p:pic>
        <p:nvPicPr>
          <p:cNvPr id="767" name="Google Shape;767;p4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694162" y="1687804"/>
            <a:ext cx="594300" cy="142647"/>
          </a:xfrm>
          <a:prstGeom prst="rect">
            <a:avLst/>
          </a:prstGeom>
          <a:noFill/>
          <a:ln>
            <a:noFill/>
          </a:ln>
        </p:spPr>
      </p:pic>
      <p:pic>
        <p:nvPicPr>
          <p:cNvPr id="768" name="Google Shape;768;p4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691065" y="2019813"/>
            <a:ext cx="326950" cy="269480"/>
          </a:xfrm>
          <a:prstGeom prst="rect">
            <a:avLst/>
          </a:prstGeom>
          <a:noFill/>
          <a:ln>
            <a:noFill/>
          </a:ln>
        </p:spPr>
      </p:pic>
      <p:pic>
        <p:nvPicPr>
          <p:cNvPr id="769" name="Google Shape;769;p4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770" name="Google Shape;770;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410751" y="1690788"/>
            <a:ext cx="594300" cy="136680"/>
          </a:xfrm>
          <a:prstGeom prst="rect">
            <a:avLst/>
          </a:prstGeom>
          <a:noFill/>
          <a:ln>
            <a:noFill/>
          </a:ln>
        </p:spPr>
      </p:pic>
      <p:pic>
        <p:nvPicPr>
          <p:cNvPr id="771" name="Google Shape;771;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781079" y="1701411"/>
            <a:ext cx="501900" cy="115433"/>
          </a:xfrm>
          <a:prstGeom prst="rect">
            <a:avLst/>
          </a:prstGeom>
          <a:noFill/>
          <a:ln>
            <a:noFill/>
          </a:ln>
        </p:spPr>
      </p:pic>
      <p:pic>
        <p:nvPicPr>
          <p:cNvPr id="772" name="Google Shape;772;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73" name="Google Shape;773;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74" name="Google Shape;774;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078433" y="1641756"/>
            <a:ext cx="281700" cy="234743"/>
          </a:xfrm>
          <a:prstGeom prst="rect">
            <a:avLst/>
          </a:prstGeom>
          <a:noFill/>
          <a:ln>
            <a:noFill/>
          </a:ln>
        </p:spPr>
      </p:pic>
      <p:pic>
        <p:nvPicPr>
          <p:cNvPr id="775" name="Google Shape;775;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060435" y="1707287"/>
            <a:ext cx="471300" cy="103683"/>
          </a:xfrm>
          <a:prstGeom prst="rect">
            <a:avLst/>
          </a:prstGeom>
          <a:noFill/>
          <a:ln>
            <a:noFill/>
          </a:ln>
        </p:spPr>
      </p:pic>
      <p:pic>
        <p:nvPicPr>
          <p:cNvPr id="776" name="Google Shape;776;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667849" y="1613546"/>
            <a:ext cx="355200" cy="291163"/>
          </a:xfrm>
          <a:prstGeom prst="rect">
            <a:avLst/>
          </a:prstGeom>
          <a:noFill/>
          <a:ln>
            <a:noFill/>
          </a:ln>
        </p:spPr>
      </p:pic>
      <p:pic>
        <p:nvPicPr>
          <p:cNvPr id="777" name="Google Shape;777;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2797850" y="1715793"/>
            <a:ext cx="553200" cy="86669"/>
          </a:xfrm>
          <a:prstGeom prst="rect">
            <a:avLst/>
          </a:prstGeom>
          <a:noFill/>
          <a:ln>
            <a:noFill/>
          </a:ln>
        </p:spPr>
      </p:pic>
      <p:pic>
        <p:nvPicPr>
          <p:cNvPr id="778" name="Google Shape;778;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1098866" y="1702630"/>
            <a:ext cx="513600" cy="112995"/>
          </a:xfrm>
          <a:prstGeom prst="rect">
            <a:avLst/>
          </a:prstGeom>
          <a:noFill/>
          <a:ln>
            <a:noFill/>
          </a:ln>
        </p:spPr>
      </p:pic>
      <p:pic>
        <p:nvPicPr>
          <p:cNvPr id="779" name="Google Shape;779;p43"/>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5851051" y="1212044"/>
            <a:ext cx="281700" cy="298667"/>
          </a:xfrm>
          <a:prstGeom prst="rect">
            <a:avLst/>
          </a:prstGeom>
          <a:noFill/>
          <a:ln>
            <a:noFill/>
          </a:ln>
        </p:spPr>
      </p:pic>
      <p:pic>
        <p:nvPicPr>
          <p:cNvPr id="780" name="Google Shape;780;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697163" y="1325792"/>
            <a:ext cx="536376" cy="71171"/>
          </a:xfrm>
          <a:prstGeom prst="rect">
            <a:avLst/>
          </a:prstGeom>
          <a:noFill/>
          <a:ln>
            <a:noFill/>
          </a:ln>
        </p:spPr>
      </p:pic>
      <p:pic>
        <p:nvPicPr>
          <p:cNvPr id="781" name="Google Shape;781;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304182" y="1285102"/>
            <a:ext cx="635700" cy="152550"/>
          </a:xfrm>
          <a:prstGeom prst="rect">
            <a:avLst/>
          </a:prstGeom>
          <a:noFill/>
          <a:ln>
            <a:noFill/>
          </a:ln>
        </p:spPr>
      </p:pic>
      <p:pic>
        <p:nvPicPr>
          <p:cNvPr id="782" name="Google Shape;782;p43"/>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6203394" y="1239801"/>
            <a:ext cx="423125" cy="243152"/>
          </a:xfrm>
          <a:prstGeom prst="rect">
            <a:avLst/>
          </a:prstGeom>
          <a:noFill/>
          <a:ln>
            <a:noFill/>
          </a:ln>
        </p:spPr>
      </p:pic>
      <p:pic>
        <p:nvPicPr>
          <p:cNvPr id="783" name="Google Shape;783;p43"/>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84" name="Google Shape;784;p43"/>
          <p:cNvPicPr preferRelativeResize="0"/>
          <p:nvPr/>
        </p:nvPicPr>
        <p:blipFill rotWithShape="1">
          <a:blip r:embed="rId129" cstate="print">
            <a:alphaModFix/>
            <a:extLst>
              <a:ext uri="{28A0092B-C50C-407E-A947-70E740481C1C}">
                <a14:useLocalDpi xmlns:a14="http://schemas.microsoft.com/office/drawing/2010/main"/>
              </a:ext>
            </a:extLst>
          </a:blip>
          <a:srcRect/>
          <a:stretch/>
        </p:blipFill>
        <p:spPr>
          <a:xfrm>
            <a:off x="4033096" y="1273601"/>
            <a:ext cx="674825" cy="175554"/>
          </a:xfrm>
          <a:prstGeom prst="rect">
            <a:avLst/>
          </a:prstGeom>
          <a:noFill/>
          <a:ln>
            <a:noFill/>
          </a:ln>
        </p:spPr>
      </p:pic>
      <p:pic>
        <p:nvPicPr>
          <p:cNvPr id="785" name="Google Shape;785;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876309" y="1258499"/>
            <a:ext cx="501900" cy="205757"/>
          </a:xfrm>
          <a:prstGeom prst="rect">
            <a:avLst/>
          </a:prstGeom>
          <a:noFill/>
          <a:ln>
            <a:noFill/>
          </a:ln>
        </p:spPr>
      </p:pic>
      <p:pic>
        <p:nvPicPr>
          <p:cNvPr id="786" name="Google Shape;786;p4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778565" y="1311128"/>
            <a:ext cx="471300" cy="100498"/>
          </a:xfrm>
          <a:prstGeom prst="rect">
            <a:avLst/>
          </a:prstGeom>
          <a:noFill/>
          <a:ln>
            <a:noFill/>
          </a:ln>
        </p:spPr>
      </p:pic>
      <p:pic>
        <p:nvPicPr>
          <p:cNvPr id="787" name="Google Shape;787;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5320508" y="1318463"/>
            <a:ext cx="459900" cy="85828"/>
          </a:xfrm>
          <a:prstGeom prst="rect">
            <a:avLst/>
          </a:prstGeom>
          <a:noFill/>
          <a:ln>
            <a:noFill/>
          </a:ln>
        </p:spPr>
      </p:pic>
      <p:pic>
        <p:nvPicPr>
          <p:cNvPr id="788" name="Google Shape;788;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3448853" y="1285186"/>
            <a:ext cx="513600" cy="152382"/>
          </a:xfrm>
          <a:prstGeom prst="rect">
            <a:avLst/>
          </a:prstGeom>
          <a:noFill/>
          <a:ln>
            <a:noFill/>
          </a:ln>
        </p:spPr>
      </p:pic>
      <p:pic>
        <p:nvPicPr>
          <p:cNvPr id="789" name="Google Shape;789;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2450466" y="1206495"/>
            <a:ext cx="355200" cy="309765"/>
          </a:xfrm>
          <a:prstGeom prst="rect">
            <a:avLst/>
          </a:prstGeom>
          <a:noFill/>
          <a:ln>
            <a:noFill/>
          </a:ln>
        </p:spPr>
      </p:pic>
      <p:pic>
        <p:nvPicPr>
          <p:cNvPr id="790" name="Google Shape;790;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2102023" y="1214656"/>
            <a:ext cx="277800" cy="293443"/>
          </a:xfrm>
          <a:prstGeom prst="rect">
            <a:avLst/>
          </a:prstGeom>
          <a:noFill/>
          <a:ln>
            <a:noFill/>
          </a:ln>
        </p:spPr>
      </p:pic>
      <p:pic>
        <p:nvPicPr>
          <p:cNvPr id="791" name="Google Shape;791;p4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3554976" y="922809"/>
            <a:ext cx="536375" cy="168703"/>
          </a:xfrm>
          <a:prstGeom prst="rect">
            <a:avLst/>
          </a:prstGeom>
          <a:noFill/>
          <a:ln>
            <a:noFill/>
          </a:ln>
        </p:spPr>
      </p:pic>
      <p:pic>
        <p:nvPicPr>
          <p:cNvPr id="792" name="Google Shape;792;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457730" y="933528"/>
            <a:ext cx="471300" cy="147264"/>
          </a:xfrm>
          <a:prstGeom prst="rect">
            <a:avLst/>
          </a:prstGeom>
          <a:noFill/>
          <a:ln>
            <a:noFill/>
          </a:ln>
        </p:spPr>
      </p:pic>
      <p:pic>
        <p:nvPicPr>
          <p:cNvPr id="793" name="Google Shape;793;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74040" y="967522"/>
            <a:ext cx="553200" cy="79277"/>
          </a:xfrm>
          <a:prstGeom prst="rect">
            <a:avLst/>
          </a:prstGeom>
          <a:noFill/>
          <a:ln>
            <a:noFill/>
          </a:ln>
        </p:spPr>
      </p:pic>
      <p:pic>
        <p:nvPicPr>
          <p:cNvPr id="794" name="Google Shape;794;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486403" y="958866"/>
            <a:ext cx="459900" cy="96589"/>
          </a:xfrm>
          <a:prstGeom prst="rect">
            <a:avLst/>
          </a:prstGeom>
          <a:noFill/>
          <a:ln>
            <a:noFill/>
          </a:ln>
        </p:spPr>
      </p:pic>
      <p:pic>
        <p:nvPicPr>
          <p:cNvPr id="795" name="Google Shape;795;p43"/>
          <p:cNvPicPr preferRelativeResize="0"/>
          <p:nvPr/>
        </p:nvPicPr>
        <p:blipFill rotWithShape="1">
          <a:blip r:embed="rId140" cstate="print">
            <a:alphaModFix/>
            <a:extLst>
              <a:ext uri="{28A0092B-C50C-407E-A947-70E740481C1C}">
                <a14:useLocalDpi xmlns:a14="http://schemas.microsoft.com/office/drawing/2010/main"/>
              </a:ext>
            </a:extLst>
          </a:blip>
          <a:srcRect/>
          <a:stretch/>
        </p:blipFill>
        <p:spPr>
          <a:xfrm>
            <a:off x="4528700" y="953920"/>
            <a:ext cx="536375" cy="106482"/>
          </a:xfrm>
          <a:prstGeom prst="rect">
            <a:avLst/>
          </a:prstGeom>
          <a:noFill/>
          <a:ln>
            <a:noFill/>
          </a:ln>
        </p:spPr>
      </p:pic>
      <p:pic>
        <p:nvPicPr>
          <p:cNvPr id="796" name="Google Shape;796;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07832" y="862885"/>
            <a:ext cx="471300" cy="288550"/>
          </a:xfrm>
          <a:prstGeom prst="rect">
            <a:avLst/>
          </a:prstGeom>
          <a:noFill/>
          <a:ln>
            <a:noFill/>
          </a:ln>
        </p:spPr>
      </p:pic>
      <p:pic>
        <p:nvPicPr>
          <p:cNvPr id="797" name="Google Shape;797;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5673748" y="946769"/>
            <a:ext cx="635700" cy="120783"/>
          </a:xfrm>
          <a:prstGeom prst="rect">
            <a:avLst/>
          </a:prstGeom>
          <a:noFill/>
          <a:ln>
            <a:noFill/>
          </a:ln>
        </p:spPr>
      </p:pic>
      <p:pic>
        <p:nvPicPr>
          <p:cNvPr id="798" name="Google Shape;798;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7430933" y="898185"/>
            <a:ext cx="326925" cy="217950"/>
          </a:xfrm>
          <a:prstGeom prst="rect">
            <a:avLst/>
          </a:prstGeom>
          <a:noFill/>
          <a:ln>
            <a:noFill/>
          </a:ln>
        </p:spPr>
      </p:pic>
      <p:pic>
        <p:nvPicPr>
          <p:cNvPr id="799" name="Google Shape;799;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8681967" y="905600"/>
            <a:ext cx="423125" cy="203121"/>
          </a:xfrm>
          <a:prstGeom prst="rect">
            <a:avLst/>
          </a:prstGeom>
          <a:noFill/>
          <a:ln>
            <a:noFill/>
          </a:ln>
        </p:spPr>
      </p:pic>
      <p:pic>
        <p:nvPicPr>
          <p:cNvPr id="800" name="Google Shape;800;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5092811" y="948145"/>
            <a:ext cx="553200" cy="118031"/>
          </a:xfrm>
          <a:prstGeom prst="rect">
            <a:avLst/>
          </a:prstGeom>
          <a:noFill/>
          <a:ln>
            <a:noFill/>
          </a:ln>
        </p:spPr>
      </p:pic>
      <p:pic>
        <p:nvPicPr>
          <p:cNvPr id="801" name="Google Shape;801;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8299031" y="903475"/>
            <a:ext cx="355200" cy="207371"/>
          </a:xfrm>
          <a:prstGeom prst="rect">
            <a:avLst/>
          </a:prstGeom>
          <a:noFill/>
          <a:ln>
            <a:noFill/>
          </a:ln>
        </p:spPr>
      </p:pic>
      <p:pic>
        <p:nvPicPr>
          <p:cNvPr id="802" name="Google Shape;802;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6901296" y="931868"/>
            <a:ext cx="501900" cy="150585"/>
          </a:xfrm>
          <a:prstGeom prst="rect">
            <a:avLst/>
          </a:prstGeom>
          <a:noFill/>
          <a:ln>
            <a:noFill/>
          </a:ln>
        </p:spPr>
      </p:pic>
      <p:pic>
        <p:nvPicPr>
          <p:cNvPr id="803" name="Google Shape;803;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8547247" y="3197953"/>
            <a:ext cx="594300" cy="109554"/>
          </a:xfrm>
          <a:prstGeom prst="rect">
            <a:avLst/>
          </a:prstGeom>
          <a:noFill/>
          <a:ln>
            <a:noFill/>
          </a:ln>
        </p:spPr>
      </p:pic>
      <p:pic>
        <p:nvPicPr>
          <p:cNvPr id="804" name="Google Shape;804;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805" name="Google Shape;805;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806" name="Google Shape;806;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807" name="Google Shape;807;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7785594" y="929448"/>
            <a:ext cx="485700" cy="155424"/>
          </a:xfrm>
          <a:prstGeom prst="rect">
            <a:avLst/>
          </a:prstGeom>
          <a:noFill/>
          <a:ln>
            <a:noFill/>
          </a:ln>
        </p:spPr>
      </p:pic>
      <p:pic>
        <p:nvPicPr>
          <p:cNvPr id="808" name="Google Shape;808;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9" name="Google Shape;809;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5754433" y="4484118"/>
            <a:ext cx="326925" cy="340556"/>
          </a:xfrm>
          <a:prstGeom prst="rect">
            <a:avLst/>
          </a:prstGeom>
          <a:noFill/>
          <a:ln>
            <a:noFill/>
          </a:ln>
        </p:spPr>
      </p:pic>
      <p:pic>
        <p:nvPicPr>
          <p:cNvPr id="810" name="Google Shape;810;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1003736" y="1243552"/>
            <a:ext cx="471300" cy="235650"/>
          </a:xfrm>
          <a:prstGeom prst="rect">
            <a:avLst/>
          </a:prstGeom>
          <a:noFill/>
          <a:ln>
            <a:noFill/>
          </a:ln>
        </p:spPr>
      </p:pic>
      <p:pic>
        <p:nvPicPr>
          <p:cNvPr id="811" name="Google Shape;811;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12" name="Google Shape;812;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13" name="Google Shape;813;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4119088" y="914876"/>
            <a:ext cx="381875" cy="184569"/>
          </a:xfrm>
          <a:prstGeom prst="rect">
            <a:avLst/>
          </a:prstGeom>
          <a:noFill/>
          <a:ln>
            <a:noFill/>
          </a:ln>
        </p:spPr>
      </p:pic>
      <p:pic>
        <p:nvPicPr>
          <p:cNvPr id="814" name="Google Shape;814;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1545679" y="1283662"/>
            <a:ext cx="485700" cy="155430"/>
          </a:xfrm>
          <a:prstGeom prst="rect">
            <a:avLst/>
          </a:prstGeom>
          <a:noFill/>
          <a:ln>
            <a:noFill/>
          </a:ln>
        </p:spPr>
      </p:pic>
      <p:pic>
        <p:nvPicPr>
          <p:cNvPr id="815" name="Google Shape;815;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6937704" y="2396018"/>
            <a:ext cx="553204" cy="205887"/>
          </a:xfrm>
          <a:prstGeom prst="rect">
            <a:avLst/>
          </a:prstGeom>
          <a:noFill/>
          <a:ln>
            <a:noFill/>
          </a:ln>
        </p:spPr>
      </p:pic>
      <p:pic>
        <p:nvPicPr>
          <p:cNvPr id="816" name="Google Shape;816;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3169612" y="4577967"/>
            <a:ext cx="777250" cy="152859"/>
          </a:xfrm>
          <a:prstGeom prst="rect">
            <a:avLst/>
          </a:prstGeom>
          <a:noFill/>
          <a:ln>
            <a:noFill/>
          </a:ln>
        </p:spPr>
      </p:pic>
      <p:pic>
        <p:nvPicPr>
          <p:cNvPr id="817" name="Google Shape;817;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33799" y="1224563"/>
            <a:ext cx="446775" cy="273629"/>
          </a:xfrm>
          <a:prstGeom prst="rect">
            <a:avLst/>
          </a:prstGeom>
          <a:noFill/>
          <a:ln>
            <a:noFill/>
          </a:ln>
        </p:spPr>
      </p:pic>
      <p:pic>
        <p:nvPicPr>
          <p:cNvPr id="818" name="Google Shape;818;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2522639" y="4105323"/>
            <a:ext cx="414925" cy="334612"/>
          </a:xfrm>
          <a:prstGeom prst="rect">
            <a:avLst/>
          </a:prstGeom>
          <a:noFill/>
          <a:ln>
            <a:noFill/>
          </a:ln>
        </p:spPr>
      </p:pic>
      <p:pic>
        <p:nvPicPr>
          <p:cNvPr id="819" name="Google Shape;819;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4923773" y="4147569"/>
            <a:ext cx="381850" cy="250120"/>
          </a:xfrm>
          <a:prstGeom prst="rect">
            <a:avLst/>
          </a:prstGeom>
          <a:noFill/>
          <a:ln>
            <a:noFill/>
          </a:ln>
        </p:spPr>
      </p:pic>
      <p:pic>
        <p:nvPicPr>
          <p:cNvPr id="820" name="Google Shape;820;p43"/>
          <p:cNvPicPr preferRelativeResize="0"/>
          <p:nvPr/>
        </p:nvPicPr>
        <p:blipFill rotWithShape="1">
          <a:blip r:embed="rId165" cstate="print">
            <a:alphaModFix/>
            <a:extLst>
              <a:ext uri="{28A0092B-C50C-407E-A947-70E740481C1C}">
                <a14:useLocalDpi xmlns:a14="http://schemas.microsoft.com/office/drawing/2010/main"/>
              </a:ext>
            </a:extLst>
          </a:blip>
          <a:srcRect/>
          <a:stretch/>
        </p:blipFill>
        <p:spPr>
          <a:xfrm>
            <a:off x="-1962" y="3142363"/>
            <a:ext cx="446700" cy="220734"/>
          </a:xfrm>
          <a:prstGeom prst="rect">
            <a:avLst/>
          </a:prstGeom>
          <a:noFill/>
          <a:ln>
            <a:noFill/>
          </a:ln>
        </p:spPr>
      </p:pic>
      <p:pic>
        <p:nvPicPr>
          <p:cNvPr id="821" name="Google Shape;821;p43"/>
          <p:cNvPicPr preferRelativeResize="0"/>
          <p:nvPr/>
        </p:nvPicPr>
        <p:blipFill>
          <a:blip r:embed="rId166">
            <a:alphaModFix/>
          </a:blip>
          <a:stretch>
            <a:fillRect/>
          </a:stretch>
        </p:blipFill>
        <p:spPr>
          <a:xfrm>
            <a:off x="7322356" y="2067827"/>
            <a:ext cx="485700" cy="173452"/>
          </a:xfrm>
          <a:prstGeom prst="rect">
            <a:avLst/>
          </a:prstGeom>
          <a:noFill/>
          <a:ln>
            <a:noFill/>
          </a:ln>
        </p:spPr>
      </p:pic>
      <p:pic>
        <p:nvPicPr>
          <p:cNvPr id="822" name="Google Shape;822;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8010525" y="1294146"/>
            <a:ext cx="594300" cy="134463"/>
          </a:xfrm>
          <a:prstGeom prst="rect">
            <a:avLst/>
          </a:prstGeom>
          <a:noFill/>
          <a:ln>
            <a:noFill/>
          </a:ln>
        </p:spPr>
      </p:pic>
      <p:pic>
        <p:nvPicPr>
          <p:cNvPr id="823" name="Google Shape;823;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059687" y="2800967"/>
            <a:ext cx="585300" cy="128759"/>
          </a:xfrm>
          <a:prstGeom prst="rect">
            <a:avLst/>
          </a:prstGeom>
          <a:noFill/>
          <a:ln>
            <a:noFill/>
          </a:ln>
        </p:spPr>
      </p:pic>
      <p:pic>
        <p:nvPicPr>
          <p:cNvPr id="824" name="Google Shape;824;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2240975" y="3517588"/>
            <a:ext cx="585299" cy="121085"/>
          </a:xfrm>
          <a:prstGeom prst="rect">
            <a:avLst/>
          </a:prstGeom>
          <a:noFill/>
          <a:ln>
            <a:noFill/>
          </a:ln>
        </p:spPr>
      </p:pic>
      <p:pic>
        <p:nvPicPr>
          <p:cNvPr id="825" name="Google Shape;825;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1843065" y="3167534"/>
            <a:ext cx="540900" cy="170394"/>
          </a:xfrm>
          <a:prstGeom prst="rect">
            <a:avLst/>
          </a:prstGeom>
          <a:noFill/>
          <a:ln>
            <a:noFill/>
          </a:ln>
        </p:spPr>
      </p:pic>
      <p:pic>
        <p:nvPicPr>
          <p:cNvPr id="826" name="Google Shape;826;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827" name="Google Shape;827;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4684204" y="2070201"/>
            <a:ext cx="411475" cy="168704"/>
          </a:xfrm>
          <a:prstGeom prst="rect">
            <a:avLst/>
          </a:prstGeom>
          <a:noFill/>
          <a:ln>
            <a:noFill/>
          </a:ln>
        </p:spPr>
      </p:pic>
      <p:pic>
        <p:nvPicPr>
          <p:cNvPr id="828" name="Google Shape;828;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4261200" y="1998897"/>
            <a:ext cx="381875" cy="311311"/>
          </a:xfrm>
          <a:prstGeom prst="rect">
            <a:avLst/>
          </a:prstGeom>
          <a:noFill/>
          <a:ln>
            <a:noFill/>
          </a:ln>
        </p:spPr>
      </p:pic>
      <p:pic>
        <p:nvPicPr>
          <p:cNvPr id="829" name="Google Shape;829;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6136153" y="2807859"/>
            <a:ext cx="459900" cy="114975"/>
          </a:xfrm>
          <a:prstGeom prst="rect">
            <a:avLst/>
          </a:prstGeom>
          <a:noFill/>
          <a:ln>
            <a:noFill/>
          </a:ln>
        </p:spPr>
      </p:pic>
      <p:pic>
        <p:nvPicPr>
          <p:cNvPr id="830" name="Google Shape;830;p43"/>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5939793" y="3502802"/>
            <a:ext cx="513600" cy="150656"/>
          </a:xfrm>
          <a:prstGeom prst="rect">
            <a:avLst/>
          </a:prstGeom>
          <a:noFill/>
          <a:ln>
            <a:noFill/>
          </a:ln>
        </p:spPr>
      </p:pic>
      <p:pic>
        <p:nvPicPr>
          <p:cNvPr id="831" name="Google Shape;831;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32" name="Google Shape;832;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5136809" y="2042912"/>
            <a:ext cx="364500" cy="223281"/>
          </a:xfrm>
          <a:prstGeom prst="rect">
            <a:avLst/>
          </a:prstGeom>
          <a:noFill/>
          <a:ln>
            <a:noFill/>
          </a:ln>
        </p:spPr>
      </p:pic>
      <p:pic>
        <p:nvPicPr>
          <p:cNvPr id="833" name="Google Shape;833;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1006868" y="963859"/>
            <a:ext cx="423125" cy="86602"/>
          </a:xfrm>
          <a:prstGeom prst="rect">
            <a:avLst/>
          </a:prstGeom>
          <a:noFill/>
          <a:ln>
            <a:noFill/>
          </a:ln>
        </p:spPr>
      </p:pic>
      <p:pic>
        <p:nvPicPr>
          <p:cNvPr id="834" name="Google Shape;834;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6509078" y="3420105"/>
            <a:ext cx="316050" cy="316050"/>
          </a:xfrm>
          <a:prstGeom prst="rect">
            <a:avLst/>
          </a:prstGeom>
          <a:noFill/>
          <a:ln>
            <a:noFill/>
          </a:ln>
        </p:spPr>
      </p:pic>
      <p:pic>
        <p:nvPicPr>
          <p:cNvPr id="835" name="Google Shape;835;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463663" y="3190343"/>
            <a:ext cx="594150" cy="124774"/>
          </a:xfrm>
          <a:prstGeom prst="rect">
            <a:avLst/>
          </a:prstGeom>
          <a:noFill/>
          <a:ln>
            <a:noFill/>
          </a:ln>
        </p:spPr>
      </p:pic>
      <p:pic>
        <p:nvPicPr>
          <p:cNvPr id="836" name="Google Shape;836;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3397544" y="3467778"/>
            <a:ext cx="414925" cy="220704"/>
          </a:xfrm>
          <a:prstGeom prst="rect">
            <a:avLst/>
          </a:prstGeom>
          <a:noFill/>
          <a:ln>
            <a:noFill/>
          </a:ln>
        </p:spPr>
      </p:pic>
      <p:pic>
        <p:nvPicPr>
          <p:cNvPr id="837" name="Google Shape;837;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2402890" y="3200935"/>
            <a:ext cx="594299" cy="103592"/>
          </a:xfrm>
          <a:prstGeom prst="rect">
            <a:avLst/>
          </a:prstGeom>
          <a:noFill/>
          <a:ln>
            <a:noFill/>
          </a:ln>
        </p:spPr>
      </p:pic>
      <p:pic>
        <p:nvPicPr>
          <p:cNvPr id="838" name="Google Shape;838;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770674" y="2797002"/>
            <a:ext cx="594300" cy="136689"/>
          </a:xfrm>
          <a:prstGeom prst="rect">
            <a:avLst/>
          </a:prstGeom>
          <a:noFill/>
          <a:ln>
            <a:noFill/>
          </a:ln>
        </p:spPr>
      </p:pic>
      <p:pic>
        <p:nvPicPr>
          <p:cNvPr id="839" name="Google Shape;839;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1956766" y="938567"/>
            <a:ext cx="501900" cy="137187"/>
          </a:xfrm>
          <a:prstGeom prst="rect">
            <a:avLst/>
          </a:prstGeom>
          <a:noFill/>
          <a:ln>
            <a:noFill/>
          </a:ln>
        </p:spPr>
      </p:pic>
      <p:pic>
        <p:nvPicPr>
          <p:cNvPr id="840" name="Google Shape;840;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2651632" y="2357401"/>
            <a:ext cx="411475" cy="283121"/>
          </a:xfrm>
          <a:prstGeom prst="rect">
            <a:avLst/>
          </a:prstGeom>
          <a:noFill/>
          <a:ln>
            <a:noFill/>
          </a:ln>
        </p:spPr>
      </p:pic>
      <p:pic>
        <p:nvPicPr>
          <p:cNvPr id="841" name="Google Shape;841;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4326666" y="2367134"/>
            <a:ext cx="326925" cy="263654"/>
          </a:xfrm>
          <a:prstGeom prst="rect">
            <a:avLst/>
          </a:prstGeom>
          <a:noFill/>
          <a:ln>
            <a:noFill/>
          </a:ln>
        </p:spPr>
      </p:pic>
      <p:pic>
        <p:nvPicPr>
          <p:cNvPr id="842" name="Google Shape;842;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4679381" y="2370480"/>
            <a:ext cx="423125" cy="256962"/>
          </a:xfrm>
          <a:prstGeom prst="rect">
            <a:avLst/>
          </a:prstGeom>
          <a:noFill/>
          <a:ln>
            <a:noFill/>
          </a:ln>
        </p:spPr>
      </p:pic>
      <p:pic>
        <p:nvPicPr>
          <p:cNvPr id="843" name="Google Shape;843;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551217" y="1269097"/>
            <a:ext cx="381875" cy="184560"/>
          </a:xfrm>
          <a:prstGeom prst="rect">
            <a:avLst/>
          </a:prstGeom>
          <a:noFill/>
          <a:ln>
            <a:noFill/>
          </a:ln>
        </p:spPr>
      </p:pic>
      <p:pic>
        <p:nvPicPr>
          <p:cNvPr id="844" name="Google Shape;844;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7536903" y="4528948"/>
            <a:ext cx="411475" cy="250897"/>
          </a:xfrm>
          <a:prstGeom prst="rect">
            <a:avLst/>
          </a:prstGeom>
          <a:noFill/>
          <a:ln>
            <a:noFill/>
          </a:ln>
        </p:spPr>
      </p:pic>
      <p:pic>
        <p:nvPicPr>
          <p:cNvPr id="845" name="Google Shape;845;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3016115" y="3178049"/>
            <a:ext cx="553200" cy="149362"/>
          </a:xfrm>
          <a:prstGeom prst="rect">
            <a:avLst/>
          </a:prstGeom>
          <a:noFill/>
          <a:ln>
            <a:noFill/>
          </a:ln>
        </p:spPr>
      </p:pic>
      <p:pic>
        <p:nvPicPr>
          <p:cNvPr id="846" name="Google Shape;846;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7343845" y="1668757"/>
            <a:ext cx="381850" cy="180741"/>
          </a:xfrm>
          <a:prstGeom prst="rect">
            <a:avLst/>
          </a:prstGeom>
          <a:noFill/>
          <a:ln>
            <a:noFill/>
          </a:ln>
        </p:spPr>
      </p:pic>
      <p:pic>
        <p:nvPicPr>
          <p:cNvPr id="847" name="Google Shape;847;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6337184" y="920446"/>
            <a:ext cx="536375" cy="173428"/>
          </a:xfrm>
          <a:prstGeom prst="rect">
            <a:avLst/>
          </a:prstGeom>
          <a:noFill/>
          <a:ln>
            <a:noFill/>
          </a:ln>
        </p:spPr>
      </p:pic>
      <p:pic>
        <p:nvPicPr>
          <p:cNvPr id="848" name="Google Shape;848;p43"/>
          <p:cNvPicPr preferRelativeResize="0"/>
          <p:nvPr/>
        </p:nvPicPr>
        <p:blipFill>
          <a:blip r:embed="rId193" cstate="print">
            <a:alphaModFix/>
            <a:extLst>
              <a:ext uri="{28A0092B-C50C-407E-A947-70E740481C1C}">
                <a14:useLocalDpi xmlns:a14="http://schemas.microsoft.com/office/drawing/2010/main"/>
              </a:ext>
            </a:extLst>
          </a:blip>
          <a:stretch>
            <a:fillRect/>
          </a:stretch>
        </p:blipFill>
        <p:spPr>
          <a:xfrm>
            <a:off x="596782" y="1673511"/>
            <a:ext cx="446700" cy="171233"/>
          </a:xfrm>
          <a:prstGeom prst="rect">
            <a:avLst/>
          </a:prstGeom>
          <a:noFill/>
          <a:ln>
            <a:noFill/>
          </a:ln>
        </p:spPr>
      </p:pic>
      <p:pic>
        <p:nvPicPr>
          <p:cNvPr id="849" name="Google Shape;849;p43"/>
          <p:cNvPicPr preferRelativeResize="0"/>
          <p:nvPr/>
        </p:nvPicPr>
        <p:blipFill>
          <a:blip r:embed="rId194" cstate="print">
            <a:alphaModFix/>
            <a:extLst>
              <a:ext uri="{28A0092B-C50C-407E-A947-70E740481C1C}">
                <a14:useLocalDpi xmlns:a14="http://schemas.microsoft.com/office/drawing/2010/main"/>
              </a:ext>
            </a:extLst>
          </a:blip>
          <a:stretch>
            <a:fillRect/>
          </a:stretch>
        </p:blipFill>
        <p:spPr>
          <a:xfrm>
            <a:off x="3773371" y="2115839"/>
            <a:ext cx="446700" cy="77428"/>
          </a:xfrm>
          <a:prstGeom prst="rect">
            <a:avLst/>
          </a:prstGeom>
          <a:noFill/>
          <a:ln>
            <a:noFill/>
          </a:ln>
        </p:spPr>
      </p:pic>
      <p:pic>
        <p:nvPicPr>
          <p:cNvPr id="850" name="Google Shape;850;p43"/>
          <p:cNvPicPr preferRelativeResize="0"/>
          <p:nvPr/>
        </p:nvPicPr>
        <p:blipFill>
          <a:blip r:embed="rId195" cstate="print">
            <a:alphaModFix/>
            <a:extLst>
              <a:ext uri="{28A0092B-C50C-407E-A947-70E740481C1C}">
                <a14:useLocalDpi xmlns:a14="http://schemas.microsoft.com/office/drawing/2010/main"/>
              </a:ext>
            </a:extLst>
          </a:blip>
          <a:stretch>
            <a:fillRect/>
          </a:stretch>
        </p:blipFill>
        <p:spPr>
          <a:xfrm>
            <a:off x="4448708" y="4155304"/>
            <a:ext cx="326950" cy="234650"/>
          </a:xfrm>
          <a:prstGeom prst="rect">
            <a:avLst/>
          </a:prstGeom>
          <a:noFill/>
          <a:ln>
            <a:noFill/>
          </a:ln>
        </p:spPr>
      </p:pic>
      <p:pic>
        <p:nvPicPr>
          <p:cNvPr id="851" name="Google Shape;851;p43"/>
          <p:cNvPicPr preferRelativeResize="0"/>
          <p:nvPr/>
        </p:nvPicPr>
        <p:blipFill>
          <a:blip r:embed="rId196" cstate="print">
            <a:alphaModFix/>
            <a:extLst>
              <a:ext uri="{28A0092B-C50C-407E-A947-70E740481C1C}">
                <a14:useLocalDpi xmlns:a14="http://schemas.microsoft.com/office/drawing/2010/main"/>
              </a:ext>
            </a:extLst>
          </a:blip>
          <a:stretch>
            <a:fillRect/>
          </a:stretch>
        </p:blipFill>
        <p:spPr>
          <a:xfrm>
            <a:off x="6030267" y="2065599"/>
            <a:ext cx="381850" cy="177908"/>
          </a:xfrm>
          <a:prstGeom prst="rect">
            <a:avLst/>
          </a:prstGeom>
          <a:noFill/>
          <a:ln>
            <a:noFill/>
          </a:ln>
        </p:spPr>
      </p:pic>
    </p:spTree>
    <p:extLst>
      <p:ext uri="{BB962C8B-B14F-4D97-AF65-F5344CB8AC3E}">
        <p14:creationId xmlns:p14="http://schemas.microsoft.com/office/powerpoint/2010/main" val="1702784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57 </a:t>
            </a:r>
            <a:r>
              <a:rPr lang="en-US" altLang="zh-CN" dirty="0"/>
              <a:t>Kubernetes </a:t>
            </a:r>
            <a:r>
              <a:rPr lang="zh-CN" altLang="en-US" dirty="0"/>
              <a:t>培训服务商</a:t>
            </a:r>
            <a:r>
              <a:rPr lang="en-US" altLang="zh-CN" dirty="0"/>
              <a:t>(KTPs)</a:t>
            </a:r>
            <a:endParaRPr dirty="0"/>
          </a:p>
        </p:txBody>
      </p:sp>
      <p:pic>
        <p:nvPicPr>
          <p:cNvPr id="864" name="Google Shape;864;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865" name="Google Shape;865;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64490" y="2215165"/>
            <a:ext cx="551673" cy="565546"/>
          </a:xfrm>
          <a:prstGeom prst="rect">
            <a:avLst/>
          </a:prstGeom>
          <a:noFill/>
          <a:ln>
            <a:noFill/>
          </a:ln>
        </p:spPr>
      </p:pic>
      <p:pic>
        <p:nvPicPr>
          <p:cNvPr id="866" name="Google Shape;866;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952490" y="3691390"/>
            <a:ext cx="744625" cy="456091"/>
          </a:xfrm>
          <a:prstGeom prst="rect">
            <a:avLst/>
          </a:prstGeom>
          <a:noFill/>
          <a:ln>
            <a:noFill/>
          </a:ln>
        </p:spPr>
      </p:pic>
      <p:pic>
        <p:nvPicPr>
          <p:cNvPr id="867" name="Google Shape;867;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868" name="Google Shape;868;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810" y="2334882"/>
            <a:ext cx="1119310" cy="326111"/>
          </a:xfrm>
          <a:prstGeom prst="rect">
            <a:avLst/>
          </a:prstGeom>
          <a:noFill/>
          <a:ln>
            <a:noFill/>
          </a:ln>
        </p:spPr>
      </p:pic>
      <p:pic>
        <p:nvPicPr>
          <p:cNvPr id="869" name="Google Shape;869;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70" name="Google Shape;870;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534172" y="1577033"/>
            <a:ext cx="665700" cy="442050"/>
          </a:xfrm>
          <a:prstGeom prst="rect">
            <a:avLst/>
          </a:prstGeom>
          <a:noFill/>
          <a:ln>
            <a:noFill/>
          </a:ln>
        </p:spPr>
      </p:pic>
      <p:pic>
        <p:nvPicPr>
          <p:cNvPr id="871" name="Google Shape;871;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58550" y="1549193"/>
            <a:ext cx="946843" cy="497729"/>
          </a:xfrm>
          <a:prstGeom prst="rect">
            <a:avLst/>
          </a:prstGeom>
          <a:noFill/>
          <a:ln>
            <a:noFill/>
          </a:ln>
        </p:spPr>
      </p:pic>
      <p:pic>
        <p:nvPicPr>
          <p:cNvPr id="872" name="Google Shape;872;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118310" y="1490620"/>
            <a:ext cx="614875" cy="614875"/>
          </a:xfrm>
          <a:prstGeom prst="rect">
            <a:avLst/>
          </a:prstGeom>
          <a:noFill/>
          <a:ln>
            <a:noFill/>
          </a:ln>
        </p:spPr>
      </p:pic>
      <p:pic>
        <p:nvPicPr>
          <p:cNvPr id="873" name="Google Shape;873;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162939" y="1530683"/>
            <a:ext cx="665699" cy="534749"/>
          </a:xfrm>
          <a:prstGeom prst="rect">
            <a:avLst/>
          </a:prstGeom>
          <a:noFill/>
          <a:ln>
            <a:noFill/>
          </a:ln>
        </p:spPr>
      </p:pic>
      <p:pic>
        <p:nvPicPr>
          <p:cNvPr id="874" name="Google Shape;874;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369512" y="2322414"/>
            <a:ext cx="962177" cy="351048"/>
          </a:xfrm>
          <a:prstGeom prst="rect">
            <a:avLst/>
          </a:prstGeom>
          <a:noFill/>
          <a:ln>
            <a:noFill/>
          </a:ln>
        </p:spPr>
      </p:pic>
      <p:pic>
        <p:nvPicPr>
          <p:cNvPr id="875" name="Google Shape;875;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876" name="Google Shape;876;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64154" y="2290883"/>
            <a:ext cx="841109" cy="414110"/>
          </a:xfrm>
          <a:prstGeom prst="rect">
            <a:avLst/>
          </a:prstGeom>
          <a:noFill/>
          <a:ln>
            <a:noFill/>
          </a:ln>
        </p:spPr>
      </p:pic>
      <p:pic>
        <p:nvPicPr>
          <p:cNvPr id="877" name="Google Shape;877;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878" name="Google Shape;878;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309093" y="1570016"/>
            <a:ext cx="744625" cy="456083"/>
          </a:xfrm>
          <a:prstGeom prst="rect">
            <a:avLst/>
          </a:prstGeom>
          <a:noFill/>
          <a:ln>
            <a:noFill/>
          </a:ln>
        </p:spPr>
      </p:pic>
      <p:pic>
        <p:nvPicPr>
          <p:cNvPr id="879" name="Google Shape;879;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80" name="Google Shape;880;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695725" y="3758140"/>
            <a:ext cx="1033025" cy="322592"/>
          </a:xfrm>
          <a:prstGeom prst="rect">
            <a:avLst/>
          </a:prstGeom>
          <a:noFill/>
          <a:ln>
            <a:noFill/>
          </a:ln>
        </p:spPr>
      </p:pic>
      <p:pic>
        <p:nvPicPr>
          <p:cNvPr id="881" name="Google Shape;881;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882" name="Google Shape;882;p4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883" name="Google Shape;883;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884" name="Google Shape;884;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48204" y="1677915"/>
            <a:ext cx="1001125" cy="240284"/>
          </a:xfrm>
          <a:prstGeom prst="rect">
            <a:avLst/>
          </a:prstGeom>
          <a:noFill/>
          <a:ln>
            <a:noFill/>
          </a:ln>
        </p:spPr>
      </p:pic>
      <p:pic>
        <p:nvPicPr>
          <p:cNvPr id="885" name="Google Shape;885;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86" name="Google Shape;886;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559537" y="2244531"/>
            <a:ext cx="640368" cy="506814"/>
          </a:xfrm>
          <a:prstGeom prst="rect">
            <a:avLst/>
          </a:prstGeom>
          <a:noFill/>
          <a:ln>
            <a:noFill/>
          </a:ln>
        </p:spPr>
      </p:pic>
      <p:pic>
        <p:nvPicPr>
          <p:cNvPr id="887" name="Google Shape;887;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88" name="Google Shape;888;p45"/>
          <p:cNvPicPr preferRelativeResize="0"/>
          <p:nvPr/>
        </p:nvPicPr>
        <p:blipFill rotWithShape="1">
          <a:blip r:embed="rId27"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889" name="Google Shape;889;p45"/>
          <p:cNvPicPr preferRelativeResize="0"/>
          <p:nvPr/>
        </p:nvPicPr>
        <p:blipFill>
          <a:blip r:embed="rId28">
            <a:alphaModFix/>
          </a:blip>
          <a:stretch>
            <a:fillRect/>
          </a:stretch>
        </p:blipFill>
        <p:spPr>
          <a:xfrm>
            <a:off x="2259874" y="2190502"/>
            <a:ext cx="640368" cy="614871"/>
          </a:xfrm>
          <a:prstGeom prst="rect">
            <a:avLst/>
          </a:prstGeom>
          <a:noFill/>
          <a:ln>
            <a:noFill/>
          </a:ln>
        </p:spPr>
      </p:pic>
      <p:pic>
        <p:nvPicPr>
          <p:cNvPr id="890" name="Google Shape;890;p45"/>
          <p:cNvPicPr preferRelativeResize="0"/>
          <p:nvPr/>
        </p:nvPicPr>
        <p:blipFill>
          <a:blip r:embed="rId29">
            <a:alphaModFix/>
          </a:blip>
          <a:stretch>
            <a:fillRect/>
          </a:stretch>
        </p:blipFill>
        <p:spPr>
          <a:xfrm>
            <a:off x="3780413" y="2182062"/>
            <a:ext cx="614875" cy="631751"/>
          </a:xfrm>
          <a:prstGeom prst="rect">
            <a:avLst/>
          </a:prstGeom>
          <a:noFill/>
          <a:ln>
            <a:noFill/>
          </a:ln>
        </p:spPr>
      </p:pic>
      <p:pic>
        <p:nvPicPr>
          <p:cNvPr id="891" name="Google Shape;891;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892" name="Google Shape;892;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842406" y="1594808"/>
            <a:ext cx="807625" cy="406499"/>
          </a:xfrm>
          <a:prstGeom prst="rect">
            <a:avLst/>
          </a:prstGeom>
          <a:noFill/>
          <a:ln>
            <a:noFill/>
          </a:ln>
        </p:spPr>
      </p:pic>
      <p:pic>
        <p:nvPicPr>
          <p:cNvPr id="893" name="Google Shape;893;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361369" y="2215172"/>
            <a:ext cx="734256" cy="565532"/>
          </a:xfrm>
          <a:prstGeom prst="rect">
            <a:avLst/>
          </a:prstGeom>
          <a:noFill/>
          <a:ln>
            <a:noFill/>
          </a:ln>
        </p:spPr>
      </p:pic>
      <p:pic>
        <p:nvPicPr>
          <p:cNvPr id="894" name="Google Shape;894;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937859" y="1687933"/>
            <a:ext cx="1001125" cy="220248"/>
          </a:xfrm>
          <a:prstGeom prst="rect">
            <a:avLst/>
          </a:prstGeom>
          <a:noFill/>
          <a:ln>
            <a:noFill/>
          </a:ln>
        </p:spPr>
      </p:pic>
      <p:pic>
        <p:nvPicPr>
          <p:cNvPr id="895" name="Google Shape;895;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309235" y="3810944"/>
            <a:ext cx="1033025" cy="216983"/>
          </a:xfrm>
          <a:prstGeom prst="rect">
            <a:avLst/>
          </a:prstGeom>
          <a:noFill/>
          <a:ln>
            <a:noFill/>
          </a:ln>
        </p:spPr>
      </p:pic>
      <p:pic>
        <p:nvPicPr>
          <p:cNvPr id="896" name="Google Shape;896;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897" name="Google Shape;897;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98" name="Google Shape;898;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899" name="Google Shape;899;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900" name="Google Shape;900;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901" name="Google Shape;901;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902" name="Google Shape;902;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903" name="Google Shape;903;p45"/>
          <p:cNvPicPr preferRelativeResize="0"/>
          <p:nvPr/>
        </p:nvPicPr>
        <p:blipFill>
          <a:blip r:embed="rId42">
            <a:alphaModFix/>
          </a:blip>
          <a:stretch>
            <a:fillRect/>
          </a:stretch>
        </p:blipFill>
        <p:spPr>
          <a:xfrm>
            <a:off x="3711172" y="2937661"/>
            <a:ext cx="909215" cy="641420"/>
          </a:xfrm>
          <a:prstGeom prst="rect">
            <a:avLst/>
          </a:prstGeom>
          <a:noFill/>
          <a:ln>
            <a:noFill/>
          </a:ln>
        </p:spPr>
      </p:pic>
      <p:pic>
        <p:nvPicPr>
          <p:cNvPr id="904" name="Google Shape;904;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59251" y="1520681"/>
            <a:ext cx="665700" cy="554754"/>
          </a:xfrm>
          <a:prstGeom prst="rect">
            <a:avLst/>
          </a:prstGeom>
          <a:noFill/>
          <a:ln>
            <a:noFill/>
          </a:ln>
        </p:spPr>
      </p:pic>
      <p:pic>
        <p:nvPicPr>
          <p:cNvPr id="905" name="Google Shape;905;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906" name="Google Shape;906;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907" name="Google Shape;907;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908" name="Google Shape;908;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909" name="Google Shape;909;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4938" y="3831627"/>
            <a:ext cx="1033025" cy="175617"/>
          </a:xfrm>
          <a:prstGeom prst="rect">
            <a:avLst/>
          </a:prstGeom>
          <a:noFill/>
          <a:ln>
            <a:noFill/>
          </a:ln>
        </p:spPr>
      </p:pic>
      <p:pic>
        <p:nvPicPr>
          <p:cNvPr id="910" name="Google Shape;910;p4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140755" y="3683614"/>
            <a:ext cx="883975" cy="471643"/>
          </a:xfrm>
          <a:prstGeom prst="rect">
            <a:avLst/>
          </a:prstGeom>
          <a:noFill/>
          <a:ln>
            <a:noFill/>
          </a:ln>
        </p:spPr>
      </p:pic>
      <p:pic>
        <p:nvPicPr>
          <p:cNvPr id="911" name="Google Shape;911;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495939" y="2245785"/>
            <a:ext cx="693299" cy="504306"/>
          </a:xfrm>
          <a:prstGeom prst="rect">
            <a:avLst/>
          </a:prstGeom>
          <a:noFill/>
          <a:ln>
            <a:noFill/>
          </a:ln>
        </p:spPr>
      </p:pic>
      <p:pic>
        <p:nvPicPr>
          <p:cNvPr id="912" name="Google Shape;912;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913" name="Google Shape;913;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325053" y="3760599"/>
            <a:ext cx="807624" cy="317674"/>
          </a:xfrm>
          <a:prstGeom prst="rect">
            <a:avLst/>
          </a:prstGeom>
          <a:noFill/>
          <a:ln>
            <a:noFill/>
          </a:ln>
        </p:spPr>
      </p:pic>
      <p:pic>
        <p:nvPicPr>
          <p:cNvPr id="914" name="Google Shape;914;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11543" y="3611986"/>
            <a:ext cx="614900" cy="614900"/>
          </a:xfrm>
          <a:prstGeom prst="rect">
            <a:avLst/>
          </a:prstGeom>
          <a:noFill/>
          <a:ln>
            <a:noFill/>
          </a:ln>
        </p:spPr>
      </p:pic>
      <p:pic>
        <p:nvPicPr>
          <p:cNvPr id="915" name="Google Shape;915;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916" name="Google Shape;916;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917" name="Google Shape;917;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679907" y="3743824"/>
            <a:ext cx="1033025" cy="351222"/>
          </a:xfrm>
          <a:prstGeom prst="rect">
            <a:avLst/>
          </a:prstGeom>
          <a:noFill/>
          <a:ln>
            <a:noFill/>
          </a:ln>
        </p:spPr>
      </p:pic>
      <p:pic>
        <p:nvPicPr>
          <p:cNvPr id="918" name="Google Shape;918;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007523" y="3667999"/>
            <a:ext cx="962175" cy="502874"/>
          </a:xfrm>
          <a:prstGeom prst="rect">
            <a:avLst/>
          </a:prstGeom>
          <a:noFill/>
          <a:ln>
            <a:noFill/>
          </a:ln>
        </p:spPr>
      </p:pic>
      <p:pic>
        <p:nvPicPr>
          <p:cNvPr id="919" name="Google Shape;919;p4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920" name="Google Shape;920;p4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spTree>
    <p:extLst>
      <p:ext uri="{BB962C8B-B14F-4D97-AF65-F5344CB8AC3E}">
        <p14:creationId xmlns:p14="http://schemas.microsoft.com/office/powerpoint/2010/main" val="84912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113</a:t>
            </a:r>
            <a:r>
              <a:rPr lang="zh-CN" altLang="en-US" dirty="0"/>
              <a:t>家通过</a:t>
            </a:r>
            <a:r>
              <a:rPr lang="en-US" altLang="zh-CN" dirty="0"/>
              <a:t>Kubernetes </a:t>
            </a:r>
            <a:r>
              <a:rPr lang="zh-CN" altLang="en-US" dirty="0"/>
              <a:t>一致性认证的企业</a:t>
            </a:r>
            <a:endParaRPr dirty="0"/>
          </a:p>
        </p:txBody>
      </p:sp>
      <p:pic>
        <p:nvPicPr>
          <p:cNvPr id="934" name="Google Shape;934;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93825" y="1575831"/>
            <a:ext cx="336800" cy="214861"/>
          </a:xfrm>
          <a:prstGeom prst="rect">
            <a:avLst/>
          </a:prstGeom>
          <a:noFill/>
          <a:ln>
            <a:noFill/>
          </a:ln>
        </p:spPr>
      </p:pic>
      <p:pic>
        <p:nvPicPr>
          <p:cNvPr id="935" name="Google Shape;935;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36" name="Google Shape;936;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37" name="Google Shape;937;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466399" y="4256875"/>
            <a:ext cx="513750" cy="328222"/>
          </a:xfrm>
          <a:prstGeom prst="rect">
            <a:avLst/>
          </a:prstGeom>
          <a:noFill/>
          <a:ln>
            <a:noFill/>
          </a:ln>
        </p:spPr>
      </p:pic>
      <p:pic>
        <p:nvPicPr>
          <p:cNvPr id="938" name="Google Shape;938;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626679" y="4318744"/>
            <a:ext cx="590650" cy="204485"/>
          </a:xfrm>
          <a:prstGeom prst="rect">
            <a:avLst/>
          </a:prstGeom>
          <a:noFill/>
          <a:ln>
            <a:noFill/>
          </a:ln>
        </p:spPr>
      </p:pic>
      <p:pic>
        <p:nvPicPr>
          <p:cNvPr id="939" name="Google Shape;939;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697322" y="4215985"/>
            <a:ext cx="316025" cy="410002"/>
          </a:xfrm>
          <a:prstGeom prst="rect">
            <a:avLst/>
          </a:prstGeom>
          <a:noFill/>
          <a:ln>
            <a:noFill/>
          </a:ln>
        </p:spPr>
      </p:pic>
      <p:pic>
        <p:nvPicPr>
          <p:cNvPr id="940" name="Google Shape;940;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41" name="Google Shape;941;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42" name="Google Shape;942;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28959" y="1055030"/>
            <a:ext cx="661100" cy="185005"/>
          </a:xfrm>
          <a:prstGeom prst="rect">
            <a:avLst/>
          </a:prstGeom>
          <a:noFill/>
          <a:ln>
            <a:noFill/>
          </a:ln>
        </p:spPr>
      </p:pic>
      <p:pic>
        <p:nvPicPr>
          <p:cNvPr id="943" name="Google Shape;943;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023403" y="2170696"/>
            <a:ext cx="661099" cy="152654"/>
          </a:xfrm>
          <a:prstGeom prst="rect">
            <a:avLst/>
          </a:prstGeom>
          <a:noFill/>
          <a:ln>
            <a:noFill/>
          </a:ln>
        </p:spPr>
      </p:pic>
      <p:pic>
        <p:nvPicPr>
          <p:cNvPr id="944" name="Google Shape;944;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45" name="Google Shape;945;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347942" y="1579013"/>
            <a:ext cx="548700" cy="208497"/>
          </a:xfrm>
          <a:prstGeom prst="rect">
            <a:avLst/>
          </a:prstGeom>
          <a:noFill/>
          <a:ln>
            <a:noFill/>
          </a:ln>
        </p:spPr>
      </p:pic>
      <p:pic>
        <p:nvPicPr>
          <p:cNvPr id="946" name="Google Shape;946;p4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195664" y="943738"/>
            <a:ext cx="390000" cy="407590"/>
          </a:xfrm>
          <a:prstGeom prst="rect">
            <a:avLst/>
          </a:prstGeom>
          <a:noFill/>
          <a:ln>
            <a:noFill/>
          </a:ln>
        </p:spPr>
      </p:pic>
      <p:pic>
        <p:nvPicPr>
          <p:cNvPr id="947" name="Google Shape;947;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997734" y="1607359"/>
            <a:ext cx="548626" cy="151806"/>
          </a:xfrm>
          <a:prstGeom prst="rect">
            <a:avLst/>
          </a:prstGeom>
          <a:noFill/>
          <a:ln>
            <a:noFill/>
          </a:ln>
        </p:spPr>
      </p:pic>
      <p:pic>
        <p:nvPicPr>
          <p:cNvPr id="948" name="Google Shape;948;p4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538198" y="2097896"/>
            <a:ext cx="473999" cy="298254"/>
          </a:xfrm>
          <a:prstGeom prst="rect">
            <a:avLst/>
          </a:prstGeom>
          <a:noFill/>
          <a:ln>
            <a:noFill/>
          </a:ln>
        </p:spPr>
      </p:pic>
      <p:pic>
        <p:nvPicPr>
          <p:cNvPr id="949" name="Google Shape;949;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307000" y="1531278"/>
            <a:ext cx="316026" cy="303968"/>
          </a:xfrm>
          <a:prstGeom prst="rect">
            <a:avLst/>
          </a:prstGeom>
          <a:noFill/>
          <a:ln>
            <a:noFill/>
          </a:ln>
        </p:spPr>
      </p:pic>
      <p:pic>
        <p:nvPicPr>
          <p:cNvPr id="950" name="Google Shape;950;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267764" y="4255106"/>
            <a:ext cx="432325" cy="331760"/>
          </a:xfrm>
          <a:prstGeom prst="rect">
            <a:avLst/>
          </a:prstGeom>
          <a:noFill/>
          <a:ln>
            <a:noFill/>
          </a:ln>
        </p:spPr>
      </p:pic>
      <p:pic>
        <p:nvPicPr>
          <p:cNvPr id="951" name="Google Shape;951;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52" name="Google Shape;952;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657233" y="2053778"/>
            <a:ext cx="432350" cy="386491"/>
          </a:xfrm>
          <a:prstGeom prst="rect">
            <a:avLst/>
          </a:prstGeom>
          <a:noFill/>
          <a:ln>
            <a:noFill/>
          </a:ln>
        </p:spPr>
      </p:pic>
      <p:pic>
        <p:nvPicPr>
          <p:cNvPr id="953" name="Google Shape;953;p4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3468352" y="2630051"/>
            <a:ext cx="432351" cy="348613"/>
          </a:xfrm>
          <a:prstGeom prst="rect">
            <a:avLst/>
          </a:prstGeom>
          <a:noFill/>
          <a:ln>
            <a:noFill/>
          </a:ln>
        </p:spPr>
      </p:pic>
      <p:pic>
        <p:nvPicPr>
          <p:cNvPr id="954" name="Google Shape;954;p4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667353" y="1103644"/>
            <a:ext cx="661100" cy="87778"/>
          </a:xfrm>
          <a:prstGeom prst="rect">
            <a:avLst/>
          </a:prstGeom>
          <a:noFill/>
          <a:ln>
            <a:noFill/>
          </a:ln>
        </p:spPr>
      </p:pic>
      <p:pic>
        <p:nvPicPr>
          <p:cNvPr id="955" name="Google Shape;955;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56" name="Google Shape;956;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57" name="Google Shape;957;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523323" y="1103039"/>
            <a:ext cx="590650" cy="88988"/>
          </a:xfrm>
          <a:prstGeom prst="rect">
            <a:avLst/>
          </a:prstGeom>
          <a:noFill/>
          <a:ln>
            <a:noFill/>
          </a:ln>
        </p:spPr>
      </p:pic>
      <p:pic>
        <p:nvPicPr>
          <p:cNvPr id="958" name="Google Shape;958;p4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892933" y="1023299"/>
            <a:ext cx="548700" cy="248468"/>
          </a:xfrm>
          <a:prstGeom prst="rect">
            <a:avLst/>
          </a:prstGeom>
          <a:noFill/>
          <a:ln>
            <a:noFill/>
          </a:ln>
        </p:spPr>
      </p:pic>
      <p:pic>
        <p:nvPicPr>
          <p:cNvPr id="959" name="Google Shape;959;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2791556" y="2152950"/>
            <a:ext cx="661100" cy="188147"/>
          </a:xfrm>
          <a:prstGeom prst="rect">
            <a:avLst/>
          </a:prstGeom>
          <a:noFill/>
          <a:ln>
            <a:noFill/>
          </a:ln>
        </p:spPr>
      </p:pic>
      <p:pic>
        <p:nvPicPr>
          <p:cNvPr id="960" name="Google Shape;960;p4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923053" y="2689621"/>
            <a:ext cx="513750" cy="229473"/>
          </a:xfrm>
          <a:prstGeom prst="rect">
            <a:avLst/>
          </a:prstGeom>
          <a:noFill/>
          <a:ln>
            <a:noFill/>
          </a:ln>
        </p:spPr>
      </p:pic>
      <p:pic>
        <p:nvPicPr>
          <p:cNvPr id="961" name="Google Shape;961;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62" name="Google Shape;962;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373909" y="1537739"/>
            <a:ext cx="390000" cy="291045"/>
          </a:xfrm>
          <a:prstGeom prst="rect">
            <a:avLst/>
          </a:prstGeom>
          <a:noFill/>
          <a:ln>
            <a:noFill/>
          </a:ln>
        </p:spPr>
      </p:pic>
      <p:pic>
        <p:nvPicPr>
          <p:cNvPr id="963" name="Google Shape;963;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64" name="Google Shape;964;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562173" y="2598256"/>
            <a:ext cx="316025" cy="412203"/>
          </a:xfrm>
          <a:prstGeom prst="rect">
            <a:avLst/>
          </a:prstGeom>
          <a:noFill/>
          <a:ln>
            <a:noFill/>
          </a:ln>
        </p:spPr>
      </p:pic>
      <p:pic>
        <p:nvPicPr>
          <p:cNvPr id="965" name="Google Shape;965;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377779" y="2645795"/>
            <a:ext cx="513725" cy="317124"/>
          </a:xfrm>
          <a:prstGeom prst="rect">
            <a:avLst/>
          </a:prstGeom>
          <a:noFill/>
          <a:ln>
            <a:noFill/>
          </a:ln>
        </p:spPr>
      </p:pic>
      <p:pic>
        <p:nvPicPr>
          <p:cNvPr id="966" name="Google Shape;966;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67" name="Google Shape;967;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25793" y="2107597"/>
            <a:ext cx="316025" cy="278851"/>
          </a:xfrm>
          <a:prstGeom prst="rect">
            <a:avLst/>
          </a:prstGeom>
          <a:noFill/>
          <a:ln>
            <a:noFill/>
          </a:ln>
        </p:spPr>
      </p:pic>
      <p:pic>
        <p:nvPicPr>
          <p:cNvPr id="968" name="Google Shape;968;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511854" y="1027020"/>
            <a:ext cx="474000" cy="241025"/>
          </a:xfrm>
          <a:prstGeom prst="rect">
            <a:avLst/>
          </a:prstGeom>
          <a:noFill/>
          <a:ln>
            <a:noFill/>
          </a:ln>
        </p:spPr>
      </p:pic>
      <p:pic>
        <p:nvPicPr>
          <p:cNvPr id="969" name="Google Shape;969;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181508" y="1547053"/>
            <a:ext cx="474000" cy="272418"/>
          </a:xfrm>
          <a:prstGeom prst="rect">
            <a:avLst/>
          </a:prstGeom>
          <a:noFill/>
          <a:ln>
            <a:noFill/>
          </a:ln>
        </p:spPr>
      </p:pic>
      <p:pic>
        <p:nvPicPr>
          <p:cNvPr id="970" name="Google Shape;970;p4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809368" y="2072416"/>
            <a:ext cx="381850" cy="349214"/>
          </a:xfrm>
          <a:prstGeom prst="rect">
            <a:avLst/>
          </a:prstGeom>
          <a:noFill/>
          <a:ln>
            <a:noFill/>
          </a:ln>
        </p:spPr>
      </p:pic>
      <p:pic>
        <p:nvPicPr>
          <p:cNvPr id="971" name="Google Shape;971;p4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771674" y="2723405"/>
            <a:ext cx="758950" cy="161904"/>
          </a:xfrm>
          <a:prstGeom prst="rect">
            <a:avLst/>
          </a:prstGeom>
          <a:noFill/>
          <a:ln>
            <a:noFill/>
          </a:ln>
        </p:spPr>
      </p:pic>
      <p:pic>
        <p:nvPicPr>
          <p:cNvPr id="972" name="Google Shape;972;p4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73" name="Google Shape;973;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1286169" y="1081908"/>
            <a:ext cx="661100" cy="131249"/>
          </a:xfrm>
          <a:prstGeom prst="rect">
            <a:avLst/>
          </a:prstGeom>
          <a:noFill/>
          <a:ln>
            <a:noFill/>
          </a:ln>
        </p:spPr>
      </p:pic>
      <p:pic>
        <p:nvPicPr>
          <p:cNvPr id="974" name="Google Shape;974;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6865000" y="1527921"/>
            <a:ext cx="381850" cy="310682"/>
          </a:xfrm>
          <a:prstGeom prst="rect">
            <a:avLst/>
          </a:prstGeom>
          <a:noFill/>
          <a:ln>
            <a:noFill/>
          </a:ln>
        </p:spPr>
      </p:pic>
      <p:pic>
        <p:nvPicPr>
          <p:cNvPr id="975" name="Google Shape;975;p4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671214" y="1079220"/>
            <a:ext cx="758950" cy="136625"/>
          </a:xfrm>
          <a:prstGeom prst="rect">
            <a:avLst/>
          </a:prstGeom>
          <a:noFill/>
          <a:ln>
            <a:noFill/>
          </a:ln>
        </p:spPr>
      </p:pic>
      <p:pic>
        <p:nvPicPr>
          <p:cNvPr id="976" name="Google Shape;976;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279827" y="2745287"/>
            <a:ext cx="590675" cy="118139"/>
          </a:xfrm>
          <a:prstGeom prst="rect">
            <a:avLst/>
          </a:prstGeom>
          <a:noFill/>
          <a:ln>
            <a:noFill/>
          </a:ln>
        </p:spPr>
      </p:pic>
      <p:pic>
        <p:nvPicPr>
          <p:cNvPr id="977" name="Google Shape;977;p4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78" name="Google Shape;978;p4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79" name="Google Shape;979;p47"/>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648230" y="2725999"/>
            <a:ext cx="698000" cy="156715"/>
          </a:xfrm>
          <a:prstGeom prst="rect">
            <a:avLst/>
          </a:prstGeom>
          <a:noFill/>
          <a:ln>
            <a:noFill/>
          </a:ln>
        </p:spPr>
      </p:pic>
      <p:pic>
        <p:nvPicPr>
          <p:cNvPr id="980" name="Google Shape;980;p4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830496" y="2168042"/>
            <a:ext cx="473950" cy="157962"/>
          </a:xfrm>
          <a:prstGeom prst="rect">
            <a:avLst/>
          </a:prstGeom>
          <a:noFill/>
          <a:ln>
            <a:noFill/>
          </a:ln>
        </p:spPr>
      </p:pic>
      <p:pic>
        <p:nvPicPr>
          <p:cNvPr id="981" name="Google Shape;981;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932252" y="2616251"/>
            <a:ext cx="316025" cy="376212"/>
          </a:xfrm>
          <a:prstGeom prst="rect">
            <a:avLst/>
          </a:prstGeom>
          <a:noFill/>
          <a:ln>
            <a:noFill/>
          </a:ln>
        </p:spPr>
      </p:pic>
      <p:pic>
        <p:nvPicPr>
          <p:cNvPr id="982" name="Google Shape;982;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770045" y="2179281"/>
            <a:ext cx="725850" cy="135485"/>
          </a:xfrm>
          <a:prstGeom prst="rect">
            <a:avLst/>
          </a:prstGeom>
          <a:noFill/>
          <a:ln>
            <a:noFill/>
          </a:ln>
        </p:spPr>
      </p:pic>
      <p:pic>
        <p:nvPicPr>
          <p:cNvPr id="983" name="Google Shape;983;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096602" y="4305820"/>
            <a:ext cx="590650" cy="230332"/>
          </a:xfrm>
          <a:prstGeom prst="rect">
            <a:avLst/>
          </a:prstGeom>
          <a:noFill/>
          <a:ln>
            <a:noFill/>
          </a:ln>
        </p:spPr>
      </p:pic>
      <p:pic>
        <p:nvPicPr>
          <p:cNvPr id="984" name="Google Shape;984;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909747" y="2633697"/>
            <a:ext cx="336800" cy="341321"/>
          </a:xfrm>
          <a:prstGeom prst="rect">
            <a:avLst/>
          </a:prstGeom>
          <a:noFill/>
          <a:ln>
            <a:noFill/>
          </a:ln>
        </p:spPr>
      </p:pic>
      <p:pic>
        <p:nvPicPr>
          <p:cNvPr id="985" name="Google Shape;985;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86" name="Google Shape;986;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87" name="Google Shape;987;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173717" y="1514862"/>
            <a:ext cx="336800" cy="336800"/>
          </a:xfrm>
          <a:prstGeom prst="rect">
            <a:avLst/>
          </a:prstGeom>
          <a:noFill/>
          <a:ln>
            <a:noFill/>
          </a:ln>
        </p:spPr>
      </p:pic>
      <p:pic>
        <p:nvPicPr>
          <p:cNvPr id="988" name="Google Shape;988;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756600" y="1533244"/>
            <a:ext cx="316025" cy="300036"/>
          </a:xfrm>
          <a:prstGeom prst="rect">
            <a:avLst/>
          </a:prstGeom>
          <a:noFill/>
          <a:ln>
            <a:noFill/>
          </a:ln>
        </p:spPr>
      </p:pic>
      <p:pic>
        <p:nvPicPr>
          <p:cNvPr id="989" name="Google Shape;989;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478983" y="1589931"/>
            <a:ext cx="513750" cy="186663"/>
          </a:xfrm>
          <a:prstGeom prst="rect">
            <a:avLst/>
          </a:prstGeom>
          <a:noFill/>
          <a:ln>
            <a:noFill/>
          </a:ln>
        </p:spPr>
      </p:pic>
      <p:pic>
        <p:nvPicPr>
          <p:cNvPr id="990" name="Google Shape;990;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91" name="Google Shape;991;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92" name="Google Shape;992;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053933" y="4369209"/>
            <a:ext cx="661100" cy="103554"/>
          </a:xfrm>
          <a:prstGeom prst="rect">
            <a:avLst/>
          </a:prstGeom>
          <a:noFill/>
          <a:ln>
            <a:noFill/>
          </a:ln>
        </p:spPr>
      </p:pic>
      <p:pic>
        <p:nvPicPr>
          <p:cNvPr id="993" name="Google Shape;993;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995418" y="4349126"/>
            <a:ext cx="590675" cy="143720"/>
          </a:xfrm>
          <a:prstGeom prst="rect">
            <a:avLst/>
          </a:prstGeom>
          <a:noFill/>
          <a:ln>
            <a:noFill/>
          </a:ln>
        </p:spPr>
      </p:pic>
      <p:pic>
        <p:nvPicPr>
          <p:cNvPr id="994" name="Google Shape;994;p4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097740" y="2174500"/>
            <a:ext cx="473950" cy="145046"/>
          </a:xfrm>
          <a:prstGeom prst="rect">
            <a:avLst/>
          </a:prstGeom>
          <a:noFill/>
          <a:ln>
            <a:noFill/>
          </a:ln>
        </p:spPr>
      </p:pic>
      <p:pic>
        <p:nvPicPr>
          <p:cNvPr id="995" name="Google Shape;995;p4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175125" y="2126309"/>
            <a:ext cx="548700" cy="241428"/>
          </a:xfrm>
          <a:prstGeom prst="rect">
            <a:avLst/>
          </a:prstGeom>
          <a:noFill/>
          <a:ln>
            <a:noFill/>
          </a:ln>
        </p:spPr>
      </p:pic>
      <p:pic>
        <p:nvPicPr>
          <p:cNvPr id="996" name="Google Shape;996;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902051" y="2734430"/>
            <a:ext cx="635700" cy="139854"/>
          </a:xfrm>
          <a:prstGeom prst="rect">
            <a:avLst/>
          </a:prstGeom>
          <a:noFill/>
          <a:ln>
            <a:noFill/>
          </a:ln>
        </p:spPr>
      </p:pic>
      <p:pic>
        <p:nvPicPr>
          <p:cNvPr id="997" name="Google Shape;997;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998" name="Google Shape;998;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99" name="Google Shape;999;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1000" name="Google Shape;1000;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149475" y="2736434"/>
            <a:ext cx="590650" cy="135846"/>
          </a:xfrm>
          <a:prstGeom prst="rect">
            <a:avLst/>
          </a:prstGeom>
          <a:noFill/>
          <a:ln>
            <a:noFill/>
          </a:ln>
        </p:spPr>
      </p:pic>
      <p:pic>
        <p:nvPicPr>
          <p:cNvPr id="1001" name="Google Shape;1001;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531717" y="1556154"/>
            <a:ext cx="548700" cy="254217"/>
          </a:xfrm>
          <a:prstGeom prst="rect">
            <a:avLst/>
          </a:prstGeom>
          <a:noFill/>
          <a:ln>
            <a:noFill/>
          </a:ln>
        </p:spPr>
      </p:pic>
      <p:pic>
        <p:nvPicPr>
          <p:cNvPr id="1002" name="Google Shape;1002;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713427" y="4293397"/>
            <a:ext cx="513750" cy="255179"/>
          </a:xfrm>
          <a:prstGeom prst="rect">
            <a:avLst/>
          </a:prstGeom>
          <a:noFill/>
          <a:ln>
            <a:noFill/>
          </a:ln>
        </p:spPr>
      </p:pic>
      <p:pic>
        <p:nvPicPr>
          <p:cNvPr id="1003" name="Google Shape;1003;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55780" y="1052424"/>
            <a:ext cx="548700" cy="190217"/>
          </a:xfrm>
          <a:prstGeom prst="rect">
            <a:avLst/>
          </a:prstGeom>
          <a:noFill/>
          <a:ln>
            <a:noFill/>
          </a:ln>
        </p:spPr>
      </p:pic>
      <p:pic>
        <p:nvPicPr>
          <p:cNvPr id="1004" name="Google Shape;1004;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724117" y="1635715"/>
            <a:ext cx="548700" cy="95095"/>
          </a:xfrm>
          <a:prstGeom prst="rect">
            <a:avLst/>
          </a:prstGeom>
          <a:noFill/>
          <a:ln>
            <a:noFill/>
          </a:ln>
        </p:spPr>
      </p:pic>
      <p:pic>
        <p:nvPicPr>
          <p:cNvPr id="1005" name="Google Shape;1005;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1006" name="Google Shape;1006;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1007" name="Google Shape;1007;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428928" y="2061862"/>
            <a:ext cx="316025" cy="370322"/>
          </a:xfrm>
          <a:prstGeom prst="rect">
            <a:avLst/>
          </a:prstGeom>
          <a:noFill/>
          <a:ln>
            <a:noFill/>
          </a:ln>
        </p:spPr>
      </p:pic>
      <p:pic>
        <p:nvPicPr>
          <p:cNvPr id="1008" name="Google Shape;1008;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918680" y="2708964"/>
            <a:ext cx="698000" cy="190787"/>
          </a:xfrm>
          <a:prstGeom prst="rect">
            <a:avLst/>
          </a:prstGeom>
          <a:noFill/>
          <a:ln>
            <a:noFill/>
          </a:ln>
        </p:spPr>
      </p:pic>
      <p:pic>
        <p:nvPicPr>
          <p:cNvPr id="1009" name="Google Shape;1009;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211131" y="4354053"/>
            <a:ext cx="743700" cy="133866"/>
          </a:xfrm>
          <a:prstGeom prst="rect">
            <a:avLst/>
          </a:prstGeom>
          <a:noFill/>
          <a:ln>
            <a:noFill/>
          </a:ln>
        </p:spPr>
      </p:pic>
      <p:pic>
        <p:nvPicPr>
          <p:cNvPr id="1010" name="Google Shape;1010;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1011" name="Google Shape;1011;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1012" name="Google Shape;1012;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87242" y="1562173"/>
            <a:ext cx="590650" cy="242179"/>
          </a:xfrm>
          <a:prstGeom prst="rect">
            <a:avLst/>
          </a:prstGeom>
          <a:noFill/>
          <a:ln>
            <a:noFill/>
          </a:ln>
        </p:spPr>
      </p:pic>
      <p:pic>
        <p:nvPicPr>
          <p:cNvPr id="1013" name="Google Shape;1013;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1014" name="Google Shape;1014;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1015" name="Google Shape;1015;p47"/>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3020735" y="4295333"/>
            <a:ext cx="636000" cy="251307"/>
          </a:xfrm>
          <a:prstGeom prst="rect">
            <a:avLst/>
          </a:prstGeom>
          <a:noFill/>
          <a:ln>
            <a:noFill/>
          </a:ln>
        </p:spPr>
      </p:pic>
      <p:pic>
        <p:nvPicPr>
          <p:cNvPr id="1016" name="Google Shape;1016;p4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1017" name="Google Shape;1017;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771749" y="1053488"/>
            <a:ext cx="817775" cy="188088"/>
          </a:xfrm>
          <a:prstGeom prst="rect">
            <a:avLst/>
          </a:prstGeom>
          <a:noFill/>
          <a:ln>
            <a:noFill/>
          </a:ln>
        </p:spPr>
      </p:pic>
      <p:pic>
        <p:nvPicPr>
          <p:cNvPr id="1018" name="Google Shape;1018;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1019" name="Google Shape;1019;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569300" y="2754065"/>
            <a:ext cx="548625" cy="100585"/>
          </a:xfrm>
          <a:prstGeom prst="rect">
            <a:avLst/>
          </a:prstGeom>
          <a:noFill/>
          <a:ln>
            <a:noFill/>
          </a:ln>
        </p:spPr>
      </p:pic>
      <p:pic>
        <p:nvPicPr>
          <p:cNvPr id="1020" name="Google Shape;1020;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257916" y="4252777"/>
            <a:ext cx="414925" cy="336418"/>
          </a:xfrm>
          <a:prstGeom prst="rect">
            <a:avLst/>
          </a:prstGeom>
          <a:noFill/>
          <a:ln>
            <a:noFill/>
          </a:ln>
        </p:spPr>
      </p:pic>
      <p:pic>
        <p:nvPicPr>
          <p:cNvPr id="1021" name="Google Shape;1021;p47"/>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1022" name="Google Shape;1022;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023" name="Google Shape;1023;p4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727838" y="4319779"/>
            <a:ext cx="697975" cy="202415"/>
          </a:xfrm>
          <a:prstGeom prst="rect">
            <a:avLst/>
          </a:prstGeom>
          <a:noFill/>
          <a:ln>
            <a:noFill/>
          </a:ln>
        </p:spPr>
      </p:pic>
      <p:pic>
        <p:nvPicPr>
          <p:cNvPr id="1024" name="Google Shape;1024;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1025" name="Google Shape;1025;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026" name="Google Shape;1026;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1027" name="Google Shape;1027;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28" name="Google Shape;1028;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29" name="Google Shape;1029;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30" name="Google Shape;1030;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067544" y="1069444"/>
            <a:ext cx="743700" cy="156177"/>
          </a:xfrm>
          <a:prstGeom prst="rect">
            <a:avLst/>
          </a:prstGeom>
          <a:noFill/>
          <a:ln>
            <a:noFill/>
          </a:ln>
        </p:spPr>
      </p:pic>
      <p:pic>
        <p:nvPicPr>
          <p:cNvPr id="1031" name="Google Shape;1031;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389988" y="2027561"/>
            <a:ext cx="316025" cy="438924"/>
          </a:xfrm>
          <a:prstGeom prst="rect">
            <a:avLst/>
          </a:prstGeom>
          <a:noFill/>
          <a:ln>
            <a:noFill/>
          </a:ln>
        </p:spPr>
      </p:pic>
      <p:pic>
        <p:nvPicPr>
          <p:cNvPr id="1032" name="Google Shape;1032;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33" name="Google Shape;1033;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34" name="Google Shape;1034;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35" name="Google Shape;1035;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755620" y="4193838"/>
            <a:ext cx="414925" cy="454297"/>
          </a:xfrm>
          <a:prstGeom prst="rect">
            <a:avLst/>
          </a:prstGeom>
          <a:noFill/>
          <a:ln>
            <a:noFill/>
          </a:ln>
        </p:spPr>
      </p:pic>
      <p:pic>
        <p:nvPicPr>
          <p:cNvPr id="1036" name="Google Shape;1036;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276760" y="2176506"/>
            <a:ext cx="661100" cy="141035"/>
          </a:xfrm>
          <a:prstGeom prst="rect">
            <a:avLst/>
          </a:prstGeom>
          <a:noFill/>
          <a:ln>
            <a:noFill/>
          </a:ln>
        </p:spPr>
      </p:pic>
      <p:pic>
        <p:nvPicPr>
          <p:cNvPr id="1037" name="Google Shape;1037;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38" name="Google Shape;1038;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39" name="Google Shape;1039;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pic>
        <p:nvPicPr>
          <p:cNvPr id="1040" name="Google Shape;1040;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027361" y="2076510"/>
            <a:ext cx="316025" cy="341026"/>
          </a:xfrm>
          <a:prstGeom prst="rect">
            <a:avLst/>
          </a:prstGeom>
          <a:noFill/>
          <a:ln>
            <a:noFill/>
          </a:ln>
        </p:spPr>
      </p:pic>
      <p:pic>
        <p:nvPicPr>
          <p:cNvPr id="1041" name="Google Shape;1041;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611608" y="1587189"/>
            <a:ext cx="594300" cy="192147"/>
          </a:xfrm>
          <a:prstGeom prst="rect">
            <a:avLst/>
          </a:prstGeom>
          <a:noFill/>
          <a:ln>
            <a:noFill/>
          </a:ln>
        </p:spPr>
      </p:pic>
      <p:pic>
        <p:nvPicPr>
          <p:cNvPr id="1042" name="Google Shape;1042;p4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42290" y="4353346"/>
            <a:ext cx="513725" cy="135281"/>
          </a:xfrm>
          <a:prstGeom prst="rect">
            <a:avLst/>
          </a:prstGeom>
          <a:noFill/>
          <a:ln>
            <a:noFill/>
          </a:ln>
        </p:spPr>
      </p:pic>
      <p:pic>
        <p:nvPicPr>
          <p:cNvPr id="1043" name="Google Shape;1043;p47"/>
          <p:cNvPicPr preferRelativeResize="0"/>
          <p:nvPr/>
        </p:nvPicPr>
        <p:blipFill>
          <a:blip r:embed="rId112">
            <a:alphaModFix/>
          </a:blip>
          <a:stretch>
            <a:fillRect/>
          </a:stretch>
        </p:blipFill>
        <p:spPr>
          <a:xfrm>
            <a:off x="8278096" y="2621387"/>
            <a:ext cx="381850" cy="365940"/>
          </a:xfrm>
          <a:prstGeom prst="rect">
            <a:avLst/>
          </a:prstGeom>
          <a:noFill/>
          <a:ln>
            <a:noFill/>
          </a:ln>
        </p:spPr>
      </p:pic>
    </p:spTree>
    <p:extLst>
      <p:ext uri="{BB962C8B-B14F-4D97-AF65-F5344CB8AC3E}">
        <p14:creationId xmlns:p14="http://schemas.microsoft.com/office/powerpoint/2010/main" val="705875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print">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2587690" y="3067856"/>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4863439" y="3125919"/>
            <a:ext cx="656701" cy="789693"/>
            <a:chOff x="620293" y="3946025"/>
            <a:chExt cx="594300" cy="789693"/>
          </a:xfrm>
        </p:grpSpPr>
        <p:pic>
          <p:nvPicPr>
            <p:cNvPr id="180" name="Google Shape;180;p2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1804021" y="310991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7790527" y="3086148"/>
            <a:ext cx="662005" cy="869235"/>
            <a:chOff x="4370625" y="4027390"/>
            <a:chExt cx="599100" cy="869235"/>
          </a:xfrm>
        </p:grpSpPr>
        <p:pic>
          <p:nvPicPr>
            <p:cNvPr id="198" name="Google Shape;198;p22"/>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297450" y="3111622"/>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3429369" y="3151878"/>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133475" y="3116366"/>
            <a:ext cx="682558" cy="808799"/>
            <a:chOff x="2727350" y="3109826"/>
            <a:chExt cx="617700" cy="808799"/>
          </a:xfrm>
        </p:grpSpPr>
        <p:pic>
          <p:nvPicPr>
            <p:cNvPr id="230" name="Google Shape;230;p2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081116" y="3132275"/>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5567545" y="3151866"/>
            <a:ext cx="682500" cy="821809"/>
            <a:chOff x="2735350" y="3151866"/>
            <a:chExt cx="682500" cy="821809"/>
          </a:xfrm>
        </p:grpSpPr>
        <p:pic>
          <p:nvPicPr>
            <p:cNvPr id="249" name="Google Shape;249;p2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251" name="Google Shape;251;p22"/>
          <p:cNvGrpSpPr/>
          <p:nvPr/>
        </p:nvGrpSpPr>
        <p:grpSpPr>
          <a:xfrm>
            <a:off x="8499937" y="3152525"/>
            <a:ext cx="662100" cy="802858"/>
            <a:chOff x="8499937" y="3152525"/>
            <a:chExt cx="662100" cy="802858"/>
          </a:xfrm>
        </p:grpSpPr>
        <p:pic>
          <p:nvPicPr>
            <p:cNvPr id="252" name="Google Shape;252;p2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609437" y="3152525"/>
              <a:ext cx="443100" cy="443100"/>
            </a:xfrm>
            <a:prstGeom prst="rect">
              <a:avLst/>
            </a:prstGeom>
            <a:noFill/>
            <a:ln>
              <a:noFill/>
            </a:ln>
          </p:spPr>
        </p:pic>
        <p:sp>
          <p:nvSpPr>
            <p:cNvPr id="253" name="Google Shape;253;p22"/>
            <p:cNvSpPr txBox="1"/>
            <p:nvPr/>
          </p:nvSpPr>
          <p:spPr>
            <a:xfrm>
              <a:off x="8499937" y="3579483"/>
              <a:ext cx="662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CI/CD</a:t>
              </a:r>
              <a:endParaRPr sz="70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print">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2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- 150+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6" name="Google Shape;316;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17" name="Google Shape;317;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77545" y="1355583"/>
            <a:ext cx="393000" cy="233400"/>
          </a:xfrm>
          <a:prstGeom prst="rect">
            <a:avLst/>
          </a:prstGeom>
          <a:noFill/>
          <a:ln>
            <a:noFill/>
          </a:ln>
        </p:spPr>
      </p:pic>
      <p:pic>
        <p:nvPicPr>
          <p:cNvPr id="318" name="Google Shape;318;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6349" y="1687694"/>
            <a:ext cx="480900" cy="285900"/>
          </a:xfrm>
          <a:prstGeom prst="rect">
            <a:avLst/>
          </a:prstGeom>
          <a:noFill/>
          <a:ln>
            <a:noFill/>
          </a:ln>
        </p:spPr>
      </p:pic>
      <p:pic>
        <p:nvPicPr>
          <p:cNvPr id="319" name="Google Shape;319;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439" y="4249233"/>
            <a:ext cx="714220" cy="183624"/>
          </a:xfrm>
          <a:prstGeom prst="rect">
            <a:avLst/>
          </a:prstGeom>
          <a:noFill/>
          <a:ln>
            <a:noFill/>
          </a:ln>
        </p:spPr>
      </p:pic>
      <p:pic>
        <p:nvPicPr>
          <p:cNvPr id="320" name="Google Shape;320;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12983" y="2526010"/>
            <a:ext cx="432433" cy="257211"/>
          </a:xfrm>
          <a:prstGeom prst="rect">
            <a:avLst/>
          </a:prstGeom>
          <a:noFill/>
          <a:ln>
            <a:noFill/>
          </a:ln>
        </p:spPr>
      </p:pic>
      <p:pic>
        <p:nvPicPr>
          <p:cNvPr id="321" name="Google Shape;321;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80121" y="4107927"/>
            <a:ext cx="480750" cy="466235"/>
          </a:xfrm>
          <a:prstGeom prst="rect">
            <a:avLst/>
          </a:prstGeom>
          <a:noFill/>
          <a:ln>
            <a:noFill/>
          </a:ln>
        </p:spPr>
      </p:pic>
      <p:pic>
        <p:nvPicPr>
          <p:cNvPr id="322" name="Google Shape;322;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66957" y="4202993"/>
            <a:ext cx="358737" cy="276105"/>
          </a:xfrm>
          <a:prstGeom prst="rect">
            <a:avLst/>
          </a:prstGeom>
          <a:noFill/>
          <a:ln>
            <a:noFill/>
          </a:ln>
        </p:spPr>
      </p:pic>
      <p:pic>
        <p:nvPicPr>
          <p:cNvPr id="323" name="Google Shape;323;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38197" y="4261374"/>
            <a:ext cx="714219" cy="159343"/>
          </a:xfrm>
          <a:prstGeom prst="rect">
            <a:avLst/>
          </a:prstGeom>
          <a:noFill/>
          <a:ln>
            <a:noFill/>
          </a:ln>
        </p:spPr>
      </p:pic>
      <p:pic>
        <p:nvPicPr>
          <p:cNvPr id="324" name="Google Shape;324;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1753474" y="3783703"/>
            <a:ext cx="714300" cy="183300"/>
          </a:xfrm>
          <a:prstGeom prst="rect">
            <a:avLst/>
          </a:prstGeom>
          <a:noFill/>
          <a:ln>
            <a:noFill/>
          </a:ln>
        </p:spPr>
      </p:pic>
      <p:pic>
        <p:nvPicPr>
          <p:cNvPr id="325" name="Google Shape;325;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2665" y="3387758"/>
            <a:ext cx="480733" cy="162107"/>
          </a:xfrm>
          <a:prstGeom prst="rect">
            <a:avLst/>
          </a:prstGeom>
          <a:noFill/>
          <a:ln>
            <a:noFill/>
          </a:ln>
        </p:spPr>
      </p:pic>
      <p:pic>
        <p:nvPicPr>
          <p:cNvPr id="326" name="Google Shape;326;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4831" y="3333834"/>
            <a:ext cx="397644" cy="269955"/>
          </a:xfrm>
          <a:prstGeom prst="rect">
            <a:avLst/>
          </a:prstGeom>
          <a:noFill/>
          <a:ln>
            <a:noFill/>
          </a:ln>
        </p:spPr>
      </p:pic>
      <p:pic>
        <p:nvPicPr>
          <p:cNvPr id="327" name="Google Shape;327;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59466" y="2167633"/>
            <a:ext cx="480783" cy="171564"/>
          </a:xfrm>
          <a:prstGeom prst="rect">
            <a:avLst/>
          </a:prstGeom>
          <a:noFill/>
          <a:ln>
            <a:noFill/>
          </a:ln>
        </p:spPr>
      </p:pic>
      <p:pic>
        <p:nvPicPr>
          <p:cNvPr id="328" name="Google Shape;328;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292686" y="2168966"/>
            <a:ext cx="480782" cy="168898"/>
          </a:xfrm>
          <a:prstGeom prst="rect">
            <a:avLst/>
          </a:prstGeom>
          <a:noFill/>
          <a:ln>
            <a:noFill/>
          </a:ln>
        </p:spPr>
      </p:pic>
      <p:pic>
        <p:nvPicPr>
          <p:cNvPr id="329" name="Google Shape;329;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29547" y="3380322"/>
            <a:ext cx="542322" cy="176979"/>
          </a:xfrm>
          <a:prstGeom prst="rect">
            <a:avLst/>
          </a:prstGeom>
          <a:noFill/>
          <a:ln>
            <a:noFill/>
          </a:ln>
        </p:spPr>
      </p:pic>
      <p:pic>
        <p:nvPicPr>
          <p:cNvPr id="330" name="Google Shape;330;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650715" y="4271028"/>
            <a:ext cx="542322" cy="140034"/>
          </a:xfrm>
          <a:prstGeom prst="rect">
            <a:avLst/>
          </a:prstGeom>
          <a:noFill/>
          <a:ln>
            <a:noFill/>
          </a:ln>
        </p:spPr>
      </p:pic>
      <p:pic>
        <p:nvPicPr>
          <p:cNvPr id="331" name="Google Shape;331;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0083" y="2943077"/>
            <a:ext cx="480782" cy="219581"/>
          </a:xfrm>
          <a:prstGeom prst="rect">
            <a:avLst/>
          </a:prstGeom>
          <a:noFill/>
          <a:ln>
            <a:noFill/>
          </a:ln>
        </p:spPr>
      </p:pic>
      <p:pic>
        <p:nvPicPr>
          <p:cNvPr id="332" name="Google Shape;332;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94764" y="2967940"/>
            <a:ext cx="480782" cy="149053"/>
          </a:xfrm>
          <a:prstGeom prst="rect">
            <a:avLst/>
          </a:prstGeom>
          <a:noFill/>
          <a:ln>
            <a:noFill/>
          </a:ln>
        </p:spPr>
      </p:pic>
      <p:pic>
        <p:nvPicPr>
          <p:cNvPr id="333" name="Google Shape;333;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188449" y="3410451"/>
            <a:ext cx="648242" cy="116721"/>
          </a:xfrm>
          <a:prstGeom prst="rect">
            <a:avLst/>
          </a:prstGeom>
          <a:noFill/>
          <a:ln>
            <a:noFill/>
          </a:ln>
        </p:spPr>
      </p:pic>
      <p:pic>
        <p:nvPicPr>
          <p:cNvPr id="334" name="Google Shape;334;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04600" y="3260085"/>
            <a:ext cx="480757" cy="417455"/>
          </a:xfrm>
          <a:prstGeom prst="rect">
            <a:avLst/>
          </a:prstGeom>
          <a:noFill/>
          <a:ln>
            <a:noFill/>
          </a:ln>
        </p:spPr>
      </p:pic>
      <p:pic>
        <p:nvPicPr>
          <p:cNvPr id="335" name="Google Shape;335;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26246" y="2100765"/>
            <a:ext cx="397644" cy="305299"/>
          </a:xfrm>
          <a:prstGeom prst="rect">
            <a:avLst/>
          </a:prstGeom>
          <a:noFill/>
          <a:ln>
            <a:noFill/>
          </a:ln>
        </p:spPr>
      </p:pic>
      <p:pic>
        <p:nvPicPr>
          <p:cNvPr id="336" name="Google Shape;336;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839543" y="1416087"/>
            <a:ext cx="480758" cy="147614"/>
          </a:xfrm>
          <a:prstGeom prst="rect">
            <a:avLst/>
          </a:prstGeom>
          <a:noFill/>
          <a:ln>
            <a:noFill/>
          </a:ln>
        </p:spPr>
      </p:pic>
      <p:pic>
        <p:nvPicPr>
          <p:cNvPr id="337" name="Google Shape;337;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671144" y="1762542"/>
            <a:ext cx="480782" cy="177878"/>
          </a:xfrm>
          <a:prstGeom prst="rect">
            <a:avLst/>
          </a:prstGeom>
          <a:noFill/>
          <a:ln>
            <a:noFill/>
          </a:ln>
        </p:spPr>
      </p:pic>
      <p:pic>
        <p:nvPicPr>
          <p:cNvPr id="338" name="Google Shape;338;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579398" y="3806661"/>
            <a:ext cx="767772" cy="137521"/>
          </a:xfrm>
          <a:prstGeom prst="rect">
            <a:avLst/>
          </a:prstGeom>
          <a:noFill/>
          <a:ln>
            <a:noFill/>
          </a:ln>
        </p:spPr>
      </p:pic>
      <p:pic>
        <p:nvPicPr>
          <p:cNvPr id="339" name="Google Shape;339;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059167" y="4245302"/>
            <a:ext cx="480732" cy="191487"/>
          </a:xfrm>
          <a:prstGeom prst="rect">
            <a:avLst/>
          </a:prstGeom>
          <a:noFill/>
          <a:ln>
            <a:noFill/>
          </a:ln>
        </p:spPr>
      </p:pic>
      <p:pic>
        <p:nvPicPr>
          <p:cNvPr id="340" name="Google Shape;340;p26"/>
          <p:cNvPicPr preferRelativeResize="0"/>
          <p:nvPr/>
        </p:nvPicPr>
        <p:blipFill rotWithShape="1">
          <a:blip r:embed="rId26" cstate="print">
            <a:alphaModFix/>
            <a:extLst>
              <a:ext uri="{28A0092B-C50C-407E-A947-70E740481C1C}">
                <a14:useLocalDpi xmlns:a14="http://schemas.microsoft.com/office/drawing/2010/main"/>
              </a:ext>
            </a:extLst>
          </a:blip>
          <a:srcRect l="16811" t="17367" r="15725" b="16847"/>
          <a:stretch/>
        </p:blipFill>
        <p:spPr>
          <a:xfrm>
            <a:off x="7907286" y="2853555"/>
            <a:ext cx="320275" cy="377824"/>
          </a:xfrm>
          <a:prstGeom prst="rect">
            <a:avLst/>
          </a:prstGeom>
          <a:noFill/>
          <a:ln>
            <a:noFill/>
          </a:ln>
        </p:spPr>
      </p:pic>
      <p:pic>
        <p:nvPicPr>
          <p:cNvPr id="341" name="Google Shape;341;p26"/>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738269" y="2980174"/>
            <a:ext cx="612442" cy="124586"/>
          </a:xfrm>
          <a:prstGeom prst="rect">
            <a:avLst/>
          </a:prstGeom>
          <a:noFill/>
          <a:ln>
            <a:noFill/>
          </a:ln>
        </p:spPr>
      </p:pic>
      <p:pic>
        <p:nvPicPr>
          <p:cNvPr id="342" name="Google Shape;342;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469036" y="4257098"/>
            <a:ext cx="767772" cy="167894"/>
          </a:xfrm>
          <a:prstGeom prst="rect">
            <a:avLst/>
          </a:prstGeom>
          <a:noFill/>
          <a:ln>
            <a:noFill/>
          </a:ln>
        </p:spPr>
      </p:pic>
      <p:pic>
        <p:nvPicPr>
          <p:cNvPr id="343" name="Google Shape;343;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81392" y="1414611"/>
            <a:ext cx="542322" cy="179166"/>
          </a:xfrm>
          <a:prstGeom prst="rect">
            <a:avLst/>
          </a:prstGeom>
          <a:noFill/>
          <a:ln>
            <a:noFill/>
          </a:ln>
        </p:spPr>
      </p:pic>
      <p:pic>
        <p:nvPicPr>
          <p:cNvPr id="344" name="Google Shape;344;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569373" y="3326111"/>
            <a:ext cx="397644" cy="285400"/>
          </a:xfrm>
          <a:prstGeom prst="rect">
            <a:avLst/>
          </a:prstGeom>
          <a:noFill/>
          <a:ln>
            <a:noFill/>
          </a:ln>
        </p:spPr>
      </p:pic>
      <p:pic>
        <p:nvPicPr>
          <p:cNvPr id="345" name="Google Shape;345;p26"/>
          <p:cNvPicPr preferRelativeResize="0"/>
          <p:nvPr/>
        </p:nvPicPr>
        <p:blipFill>
          <a:blip r:embed="rId31">
            <a:alphaModFix/>
          </a:blip>
          <a:stretch>
            <a:fillRect/>
          </a:stretch>
        </p:blipFill>
        <p:spPr>
          <a:xfrm>
            <a:off x="2435107" y="4268855"/>
            <a:ext cx="746717" cy="144379"/>
          </a:xfrm>
          <a:prstGeom prst="rect">
            <a:avLst/>
          </a:prstGeom>
          <a:noFill/>
          <a:ln>
            <a:noFill/>
          </a:ln>
        </p:spPr>
      </p:pic>
      <p:pic>
        <p:nvPicPr>
          <p:cNvPr id="346" name="Google Shape;346;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715508" y="1710276"/>
            <a:ext cx="392910" cy="240643"/>
          </a:xfrm>
          <a:prstGeom prst="rect">
            <a:avLst/>
          </a:prstGeom>
          <a:noFill/>
          <a:ln>
            <a:noFill/>
          </a:ln>
        </p:spPr>
      </p:pic>
      <p:pic>
        <p:nvPicPr>
          <p:cNvPr id="347" name="Google Shape;347;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53693" y="1377229"/>
            <a:ext cx="397644" cy="200847"/>
          </a:xfrm>
          <a:prstGeom prst="rect">
            <a:avLst/>
          </a:prstGeom>
          <a:noFill/>
          <a:ln>
            <a:noFill/>
          </a:ln>
        </p:spPr>
      </p:pic>
      <p:pic>
        <p:nvPicPr>
          <p:cNvPr id="348" name="Google Shape;348;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 y="2174279"/>
            <a:ext cx="688184" cy="158271"/>
          </a:xfrm>
          <a:prstGeom prst="rect">
            <a:avLst/>
          </a:prstGeom>
          <a:noFill/>
          <a:ln>
            <a:noFill/>
          </a:ln>
        </p:spPr>
      </p:pic>
      <p:pic>
        <p:nvPicPr>
          <p:cNvPr id="349" name="Google Shape;349;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411335" y="3403559"/>
            <a:ext cx="767772" cy="130505"/>
          </a:xfrm>
          <a:prstGeom prst="rect">
            <a:avLst/>
          </a:prstGeom>
          <a:noFill/>
          <a:ln>
            <a:noFill/>
          </a:ln>
        </p:spPr>
      </p:pic>
      <p:pic>
        <p:nvPicPr>
          <p:cNvPr id="350" name="Google Shape;350;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399186" y="3816481"/>
            <a:ext cx="570454" cy="117879"/>
          </a:xfrm>
          <a:prstGeom prst="rect">
            <a:avLst/>
          </a:prstGeom>
          <a:noFill/>
          <a:ln>
            <a:noFill/>
          </a:ln>
        </p:spPr>
      </p:pic>
      <p:pic>
        <p:nvPicPr>
          <p:cNvPr id="351" name="Google Shape;351;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22796" y="2940330"/>
            <a:ext cx="542322" cy="204274"/>
          </a:xfrm>
          <a:prstGeom prst="rect">
            <a:avLst/>
          </a:prstGeom>
          <a:noFill/>
          <a:ln>
            <a:noFill/>
          </a:ln>
        </p:spPr>
      </p:pic>
      <p:pic>
        <p:nvPicPr>
          <p:cNvPr id="352" name="Google Shape;352;p26"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8543606" y="1029675"/>
            <a:ext cx="432600" cy="178800"/>
          </a:xfrm>
          <a:prstGeom prst="rect">
            <a:avLst/>
          </a:prstGeom>
          <a:noFill/>
          <a:ln>
            <a:noFill/>
          </a:ln>
        </p:spPr>
      </p:pic>
      <p:pic>
        <p:nvPicPr>
          <p:cNvPr id="353" name="Google Shape;353;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931537" y="977237"/>
            <a:ext cx="542322" cy="322590"/>
          </a:xfrm>
          <a:prstGeom prst="rect">
            <a:avLst/>
          </a:prstGeom>
          <a:noFill/>
          <a:ln>
            <a:noFill/>
          </a:ln>
        </p:spPr>
      </p:pic>
      <p:pic>
        <p:nvPicPr>
          <p:cNvPr id="354" name="Google Shape;354;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8191" y="1019591"/>
            <a:ext cx="320275" cy="216334"/>
          </a:xfrm>
          <a:prstGeom prst="rect">
            <a:avLst/>
          </a:prstGeom>
          <a:noFill/>
          <a:ln>
            <a:noFill/>
          </a:ln>
        </p:spPr>
      </p:pic>
      <p:pic>
        <p:nvPicPr>
          <p:cNvPr id="355" name="Google Shape;355;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546504" y="1007042"/>
            <a:ext cx="320276" cy="169536"/>
          </a:xfrm>
          <a:prstGeom prst="rect">
            <a:avLst/>
          </a:prstGeom>
          <a:noFill/>
          <a:ln>
            <a:noFill/>
          </a:ln>
        </p:spPr>
      </p:pic>
      <p:pic>
        <p:nvPicPr>
          <p:cNvPr id="356" name="Google Shape;356;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785097" y="1087886"/>
            <a:ext cx="612420" cy="89704"/>
          </a:xfrm>
          <a:prstGeom prst="rect">
            <a:avLst/>
          </a:prstGeom>
          <a:noFill/>
          <a:ln>
            <a:noFill/>
          </a:ln>
        </p:spPr>
      </p:pic>
      <p:pic>
        <p:nvPicPr>
          <p:cNvPr id="357" name="Google Shape;357;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481198" y="1009593"/>
            <a:ext cx="480757" cy="294468"/>
          </a:xfrm>
          <a:prstGeom prst="rect">
            <a:avLst/>
          </a:prstGeom>
          <a:noFill/>
          <a:ln>
            <a:noFill/>
          </a:ln>
        </p:spPr>
      </p:pic>
      <p:pic>
        <p:nvPicPr>
          <p:cNvPr id="358" name="Google Shape;358;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939426" y="1070201"/>
            <a:ext cx="480782" cy="149039"/>
          </a:xfrm>
          <a:prstGeom prst="rect">
            <a:avLst/>
          </a:prstGeom>
          <a:noFill/>
          <a:ln>
            <a:noFill/>
          </a:ln>
        </p:spPr>
      </p:pic>
      <p:pic>
        <p:nvPicPr>
          <p:cNvPr id="359" name="Google Shape;359;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64209" y="1056093"/>
            <a:ext cx="648242" cy="121534"/>
          </a:xfrm>
          <a:prstGeom prst="rect">
            <a:avLst/>
          </a:prstGeom>
          <a:noFill/>
          <a:ln>
            <a:noFill/>
          </a:ln>
        </p:spPr>
      </p:pic>
      <p:pic>
        <p:nvPicPr>
          <p:cNvPr id="360" name="Google Shape;360;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67293" y="1384756"/>
            <a:ext cx="612443" cy="185769"/>
          </a:xfrm>
          <a:prstGeom prst="rect">
            <a:avLst/>
          </a:prstGeom>
          <a:noFill/>
          <a:ln>
            <a:noFill/>
          </a:ln>
        </p:spPr>
      </p:pic>
      <p:pic>
        <p:nvPicPr>
          <p:cNvPr id="361" name="Google Shape;361;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638556" y="962800"/>
            <a:ext cx="264797" cy="308144"/>
          </a:xfrm>
          <a:prstGeom prst="rect">
            <a:avLst/>
          </a:prstGeom>
          <a:noFill/>
          <a:ln>
            <a:noFill/>
          </a:ln>
        </p:spPr>
      </p:pic>
      <p:pic>
        <p:nvPicPr>
          <p:cNvPr id="362" name="Google Shape;362;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023589" y="997153"/>
            <a:ext cx="542322" cy="271172"/>
          </a:xfrm>
          <a:prstGeom prst="rect">
            <a:avLst/>
          </a:prstGeom>
          <a:noFill/>
          <a:ln>
            <a:noFill/>
          </a:ln>
        </p:spPr>
      </p:pic>
      <p:pic>
        <p:nvPicPr>
          <p:cNvPr id="363" name="Google Shape;363;p2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4178110" y="3774270"/>
            <a:ext cx="264775" cy="202301"/>
          </a:xfrm>
          <a:prstGeom prst="rect">
            <a:avLst/>
          </a:prstGeom>
          <a:noFill/>
          <a:ln>
            <a:noFill/>
          </a:ln>
        </p:spPr>
      </p:pic>
      <p:pic>
        <p:nvPicPr>
          <p:cNvPr id="364" name="Google Shape;364;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742624" y="2087393"/>
            <a:ext cx="542322" cy="332043"/>
          </a:xfrm>
          <a:prstGeom prst="rect">
            <a:avLst/>
          </a:prstGeom>
          <a:noFill/>
          <a:ln>
            <a:noFill/>
          </a:ln>
        </p:spPr>
      </p:pic>
      <p:pic>
        <p:nvPicPr>
          <p:cNvPr id="365" name="Google Shape;365;p2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416429" y="2913067"/>
            <a:ext cx="264775" cy="216024"/>
          </a:xfrm>
          <a:prstGeom prst="rect">
            <a:avLst/>
          </a:prstGeom>
          <a:noFill/>
          <a:ln>
            <a:noFill/>
          </a:ln>
        </p:spPr>
      </p:pic>
      <p:pic>
        <p:nvPicPr>
          <p:cNvPr id="366" name="Google Shape;366;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188787" y="1756754"/>
            <a:ext cx="480733" cy="181070"/>
          </a:xfrm>
          <a:prstGeom prst="rect">
            <a:avLst/>
          </a:prstGeom>
          <a:noFill/>
          <a:ln>
            <a:noFill/>
          </a:ln>
        </p:spPr>
      </p:pic>
      <p:pic>
        <p:nvPicPr>
          <p:cNvPr id="367" name="Google Shape;367;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238941" y="1651229"/>
            <a:ext cx="358737" cy="358737"/>
          </a:xfrm>
          <a:prstGeom prst="rect">
            <a:avLst/>
          </a:prstGeom>
          <a:noFill/>
          <a:ln>
            <a:noFill/>
          </a:ln>
        </p:spPr>
      </p:pic>
      <p:pic>
        <p:nvPicPr>
          <p:cNvPr id="368" name="Google Shape;368;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5020" y="1705195"/>
            <a:ext cx="767772" cy="250806"/>
          </a:xfrm>
          <a:prstGeom prst="rect">
            <a:avLst/>
          </a:prstGeom>
          <a:noFill/>
          <a:ln>
            <a:noFill/>
          </a:ln>
        </p:spPr>
      </p:pic>
      <p:pic>
        <p:nvPicPr>
          <p:cNvPr id="369" name="Google Shape;369;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974426" y="1384698"/>
            <a:ext cx="480758" cy="150627"/>
          </a:xfrm>
          <a:prstGeom prst="rect">
            <a:avLst/>
          </a:prstGeom>
          <a:noFill/>
          <a:ln>
            <a:noFill/>
          </a:ln>
        </p:spPr>
      </p:pic>
      <p:pic>
        <p:nvPicPr>
          <p:cNvPr id="370" name="Google Shape;370;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696623" y="3824816"/>
            <a:ext cx="948755" cy="101211"/>
          </a:xfrm>
          <a:prstGeom prst="rect">
            <a:avLst/>
          </a:prstGeom>
          <a:noFill/>
          <a:ln>
            <a:noFill/>
          </a:ln>
        </p:spPr>
      </p:pic>
      <p:pic>
        <p:nvPicPr>
          <p:cNvPr id="371" name="Google Shape;371;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249923" y="1352181"/>
            <a:ext cx="320265" cy="304027"/>
          </a:xfrm>
          <a:prstGeom prst="rect">
            <a:avLst/>
          </a:prstGeom>
          <a:noFill/>
          <a:ln>
            <a:noFill/>
          </a:ln>
        </p:spPr>
      </p:pic>
      <p:pic>
        <p:nvPicPr>
          <p:cNvPr id="372" name="Google Shape;372;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446510" y="1432519"/>
            <a:ext cx="612443" cy="122492"/>
          </a:xfrm>
          <a:prstGeom prst="rect">
            <a:avLst/>
          </a:prstGeom>
          <a:noFill/>
          <a:ln>
            <a:noFill/>
          </a:ln>
        </p:spPr>
      </p:pic>
      <p:pic>
        <p:nvPicPr>
          <p:cNvPr id="373" name="Google Shape;373;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504000" y="2969628"/>
            <a:ext cx="714221" cy="90452"/>
          </a:xfrm>
          <a:prstGeom prst="rect">
            <a:avLst/>
          </a:prstGeom>
          <a:noFill/>
          <a:ln>
            <a:noFill/>
          </a:ln>
        </p:spPr>
      </p:pic>
      <p:pic>
        <p:nvPicPr>
          <p:cNvPr id="374" name="Google Shape;374;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429180" y="3789686"/>
            <a:ext cx="612418" cy="171469"/>
          </a:xfrm>
          <a:prstGeom prst="rect">
            <a:avLst/>
          </a:prstGeom>
          <a:noFill/>
          <a:ln>
            <a:noFill/>
          </a:ln>
        </p:spPr>
      </p:pic>
      <p:pic>
        <p:nvPicPr>
          <p:cNvPr id="375" name="Google Shape;375;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455396" y="1419337"/>
            <a:ext cx="542322" cy="116611"/>
          </a:xfrm>
          <a:prstGeom prst="rect">
            <a:avLst/>
          </a:prstGeom>
          <a:noFill/>
          <a:ln>
            <a:noFill/>
          </a:ln>
        </p:spPr>
      </p:pic>
      <p:pic>
        <p:nvPicPr>
          <p:cNvPr id="376" name="Google Shape;376;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484961" y="1755480"/>
            <a:ext cx="480732" cy="150234"/>
          </a:xfrm>
          <a:prstGeom prst="rect">
            <a:avLst/>
          </a:prstGeom>
          <a:noFill/>
          <a:ln>
            <a:noFill/>
          </a:ln>
        </p:spPr>
      </p:pic>
      <p:pic>
        <p:nvPicPr>
          <p:cNvPr id="377" name="Google Shape;377;p26"/>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689353" y="3343811"/>
            <a:ext cx="714219" cy="250002"/>
          </a:xfrm>
          <a:prstGeom prst="rect">
            <a:avLst/>
          </a:prstGeom>
          <a:noFill/>
          <a:ln>
            <a:noFill/>
          </a:ln>
        </p:spPr>
      </p:pic>
      <p:pic>
        <p:nvPicPr>
          <p:cNvPr id="378" name="Google Shape;378;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73094" y="4253912"/>
            <a:ext cx="397644" cy="174266"/>
          </a:xfrm>
          <a:prstGeom prst="rect">
            <a:avLst/>
          </a:prstGeom>
          <a:noFill/>
          <a:ln>
            <a:noFill/>
          </a:ln>
        </p:spPr>
      </p:pic>
      <p:pic>
        <p:nvPicPr>
          <p:cNvPr id="379" name="Google Shape;379;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315830" y="3007474"/>
            <a:ext cx="688184" cy="103234"/>
          </a:xfrm>
          <a:prstGeom prst="rect">
            <a:avLst/>
          </a:prstGeom>
          <a:noFill/>
          <a:ln>
            <a:noFill/>
          </a:ln>
        </p:spPr>
      </p:pic>
      <p:pic>
        <p:nvPicPr>
          <p:cNvPr id="380" name="Google Shape;380;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523993" y="4281752"/>
            <a:ext cx="480757" cy="118587"/>
          </a:xfrm>
          <a:prstGeom prst="rect">
            <a:avLst/>
          </a:prstGeom>
          <a:noFill/>
          <a:ln>
            <a:noFill/>
          </a:ln>
        </p:spPr>
      </p:pic>
      <p:pic>
        <p:nvPicPr>
          <p:cNvPr id="381" name="Google Shape;381;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492853" y="1058565"/>
            <a:ext cx="978108" cy="149974"/>
          </a:xfrm>
          <a:prstGeom prst="rect">
            <a:avLst/>
          </a:prstGeom>
          <a:noFill/>
          <a:ln>
            <a:noFill/>
          </a:ln>
        </p:spPr>
      </p:pic>
      <p:pic>
        <p:nvPicPr>
          <p:cNvPr id="382" name="Google Shape;382;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975997" y="1063637"/>
            <a:ext cx="432556" cy="149790"/>
          </a:xfrm>
          <a:prstGeom prst="rect">
            <a:avLst/>
          </a:prstGeom>
          <a:noFill/>
          <a:ln>
            <a:noFill/>
          </a:ln>
        </p:spPr>
      </p:pic>
      <p:pic>
        <p:nvPicPr>
          <p:cNvPr id="383" name="Google Shape;383;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8074" y="3378264"/>
            <a:ext cx="480782" cy="181096"/>
          </a:xfrm>
          <a:prstGeom prst="rect">
            <a:avLst/>
          </a:prstGeom>
          <a:noFill/>
          <a:ln>
            <a:noFill/>
          </a:ln>
        </p:spPr>
      </p:pic>
      <p:pic>
        <p:nvPicPr>
          <p:cNvPr id="384" name="Google Shape;384;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62467" y="3738617"/>
            <a:ext cx="397644" cy="273608"/>
          </a:xfrm>
          <a:prstGeom prst="rect">
            <a:avLst/>
          </a:prstGeom>
          <a:noFill/>
          <a:ln>
            <a:noFill/>
          </a:ln>
        </p:spPr>
      </p:pic>
      <p:pic>
        <p:nvPicPr>
          <p:cNvPr id="385" name="Google Shape;385;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034600" y="969625"/>
            <a:ext cx="392910" cy="275387"/>
          </a:xfrm>
          <a:prstGeom prst="rect">
            <a:avLst/>
          </a:prstGeom>
          <a:noFill/>
          <a:ln>
            <a:noFill/>
          </a:ln>
        </p:spPr>
      </p:pic>
      <p:pic>
        <p:nvPicPr>
          <p:cNvPr id="386" name="Google Shape;386;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74256" y="2178460"/>
            <a:ext cx="432433" cy="149910"/>
          </a:xfrm>
          <a:prstGeom prst="rect">
            <a:avLst/>
          </a:prstGeom>
          <a:noFill/>
          <a:ln>
            <a:noFill/>
          </a:ln>
        </p:spPr>
      </p:pic>
      <p:pic>
        <p:nvPicPr>
          <p:cNvPr id="387" name="Google Shape;387;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305944" y="1401730"/>
            <a:ext cx="542273" cy="151821"/>
          </a:xfrm>
          <a:prstGeom prst="rect">
            <a:avLst/>
          </a:prstGeom>
          <a:noFill/>
          <a:ln>
            <a:noFill/>
          </a:ln>
        </p:spPr>
      </p:pic>
      <p:pic>
        <p:nvPicPr>
          <p:cNvPr id="388" name="Google Shape;388;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185162" y="1372025"/>
            <a:ext cx="542322" cy="188005"/>
          </a:xfrm>
          <a:prstGeom prst="rect">
            <a:avLst/>
          </a:prstGeom>
          <a:noFill/>
          <a:ln>
            <a:noFill/>
          </a:ln>
        </p:spPr>
      </p:pic>
      <p:pic>
        <p:nvPicPr>
          <p:cNvPr id="389" name="Google Shape;389;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6564" y="3792839"/>
            <a:ext cx="688184" cy="165164"/>
          </a:xfrm>
          <a:prstGeom prst="rect">
            <a:avLst/>
          </a:prstGeom>
          <a:noFill/>
          <a:ln>
            <a:noFill/>
          </a:ln>
        </p:spPr>
      </p:pic>
      <p:pic>
        <p:nvPicPr>
          <p:cNvPr id="390" name="Google Shape;390;p26"/>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6811117" y="2489420"/>
            <a:ext cx="612300" cy="206400"/>
          </a:xfrm>
          <a:prstGeom prst="rect">
            <a:avLst/>
          </a:prstGeom>
          <a:noFill/>
          <a:ln>
            <a:noFill/>
          </a:ln>
        </p:spPr>
      </p:pic>
      <p:pic>
        <p:nvPicPr>
          <p:cNvPr id="391" name="Google Shape;391;p26"/>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6130067" y="2541923"/>
            <a:ext cx="570454" cy="230334"/>
          </a:xfrm>
          <a:prstGeom prst="rect">
            <a:avLst/>
          </a:prstGeom>
          <a:noFill/>
          <a:ln>
            <a:noFill/>
          </a:ln>
        </p:spPr>
      </p:pic>
      <p:pic>
        <p:nvPicPr>
          <p:cNvPr id="392" name="Google Shape;392;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5567501" y="2493408"/>
            <a:ext cx="480733" cy="291940"/>
          </a:xfrm>
          <a:prstGeom prst="rect">
            <a:avLst/>
          </a:prstGeom>
          <a:noFill/>
          <a:ln>
            <a:noFill/>
          </a:ln>
        </p:spPr>
      </p:pic>
      <p:pic>
        <p:nvPicPr>
          <p:cNvPr id="393" name="Google Shape;393;p26"/>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999681" y="2585044"/>
            <a:ext cx="802093" cy="118593"/>
          </a:xfrm>
          <a:prstGeom prst="rect">
            <a:avLst/>
          </a:prstGeom>
          <a:noFill/>
          <a:ln>
            <a:noFill/>
          </a:ln>
        </p:spPr>
      </p:pic>
      <p:pic>
        <p:nvPicPr>
          <p:cNvPr id="394" name="Google Shape;394;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443998" y="2192126"/>
            <a:ext cx="612418" cy="122577"/>
          </a:xfrm>
          <a:prstGeom prst="rect">
            <a:avLst/>
          </a:prstGeom>
          <a:noFill/>
          <a:ln>
            <a:noFill/>
          </a:ln>
        </p:spPr>
      </p:pic>
      <p:pic>
        <p:nvPicPr>
          <p:cNvPr id="395" name="Google Shape;395;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502038" y="2116813"/>
            <a:ext cx="480782" cy="273203"/>
          </a:xfrm>
          <a:prstGeom prst="rect">
            <a:avLst/>
          </a:prstGeom>
          <a:noFill/>
          <a:ln>
            <a:noFill/>
          </a:ln>
        </p:spPr>
      </p:pic>
      <p:pic>
        <p:nvPicPr>
          <p:cNvPr id="396" name="Google Shape;396;p2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891321" y="2537337"/>
            <a:ext cx="612418" cy="161280"/>
          </a:xfrm>
          <a:prstGeom prst="rect">
            <a:avLst/>
          </a:prstGeom>
          <a:noFill/>
          <a:ln>
            <a:noFill/>
          </a:ln>
        </p:spPr>
      </p:pic>
      <p:pic>
        <p:nvPicPr>
          <p:cNvPr id="397" name="Google Shape;397;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727758" y="2175407"/>
            <a:ext cx="688282" cy="156015"/>
          </a:xfrm>
          <a:prstGeom prst="rect">
            <a:avLst/>
          </a:prstGeom>
          <a:noFill/>
          <a:ln>
            <a:noFill/>
          </a:ln>
        </p:spPr>
      </p:pic>
      <p:pic>
        <p:nvPicPr>
          <p:cNvPr id="398" name="Google Shape;398;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7483" y="2493752"/>
            <a:ext cx="480782" cy="291975"/>
          </a:xfrm>
          <a:prstGeom prst="rect">
            <a:avLst/>
          </a:prstGeom>
          <a:noFill/>
          <a:ln>
            <a:noFill/>
          </a:ln>
        </p:spPr>
      </p:pic>
      <p:pic>
        <p:nvPicPr>
          <p:cNvPr id="399" name="Google Shape;399;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770683" y="2095388"/>
            <a:ext cx="320275" cy="316054"/>
          </a:xfrm>
          <a:prstGeom prst="rect">
            <a:avLst/>
          </a:prstGeom>
          <a:noFill/>
          <a:ln>
            <a:noFill/>
          </a:ln>
        </p:spPr>
      </p:pic>
      <p:pic>
        <p:nvPicPr>
          <p:cNvPr id="400" name="Google Shape;400;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142413" y="2154907"/>
            <a:ext cx="542272" cy="197015"/>
          </a:xfrm>
          <a:prstGeom prst="rect">
            <a:avLst/>
          </a:prstGeom>
          <a:noFill/>
          <a:ln>
            <a:noFill/>
          </a:ln>
        </p:spPr>
      </p:pic>
      <p:pic>
        <p:nvPicPr>
          <p:cNvPr id="401" name="Google Shape;401;p26"/>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1210725" y="2541427"/>
            <a:ext cx="688184" cy="189001"/>
          </a:xfrm>
          <a:prstGeom prst="rect">
            <a:avLst/>
          </a:prstGeom>
          <a:noFill/>
          <a:ln>
            <a:noFill/>
          </a:ln>
        </p:spPr>
      </p:pic>
      <p:pic>
        <p:nvPicPr>
          <p:cNvPr id="402" name="Google Shape;402;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932847" y="1788001"/>
            <a:ext cx="648242" cy="105879"/>
          </a:xfrm>
          <a:prstGeom prst="rect">
            <a:avLst/>
          </a:prstGeom>
          <a:noFill/>
          <a:ln>
            <a:noFill/>
          </a:ln>
        </p:spPr>
      </p:pic>
      <p:pic>
        <p:nvPicPr>
          <p:cNvPr id="403" name="Google Shape;403;p2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483682" y="3778711"/>
            <a:ext cx="542272" cy="193419"/>
          </a:xfrm>
          <a:prstGeom prst="rect">
            <a:avLst/>
          </a:prstGeom>
          <a:noFill/>
          <a:ln>
            <a:noFill/>
          </a:ln>
        </p:spPr>
      </p:pic>
      <p:pic>
        <p:nvPicPr>
          <p:cNvPr id="404" name="Google Shape;404;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500155" y="988763"/>
            <a:ext cx="358737" cy="278827"/>
          </a:xfrm>
          <a:prstGeom prst="rect">
            <a:avLst/>
          </a:prstGeom>
          <a:noFill/>
          <a:ln>
            <a:noFill/>
          </a:ln>
        </p:spPr>
      </p:pic>
      <p:pic>
        <p:nvPicPr>
          <p:cNvPr id="405" name="Google Shape;405;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024636" y="2469972"/>
            <a:ext cx="432556" cy="300386"/>
          </a:xfrm>
          <a:prstGeom prst="rect">
            <a:avLst/>
          </a:prstGeom>
          <a:noFill/>
          <a:ln>
            <a:noFill/>
          </a:ln>
        </p:spPr>
      </p:pic>
      <p:pic>
        <p:nvPicPr>
          <p:cNvPr id="406" name="Google Shape;406;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534019" y="2554184"/>
            <a:ext cx="802093" cy="171113"/>
          </a:xfrm>
          <a:prstGeom prst="rect">
            <a:avLst/>
          </a:prstGeom>
          <a:noFill/>
          <a:ln>
            <a:noFill/>
          </a:ln>
        </p:spPr>
      </p:pic>
      <p:pic>
        <p:nvPicPr>
          <p:cNvPr id="407" name="Google Shape;407;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370943" y="2129991"/>
            <a:ext cx="358738" cy="246847"/>
          </a:xfrm>
          <a:prstGeom prst="rect">
            <a:avLst/>
          </a:prstGeom>
          <a:noFill/>
          <a:ln>
            <a:noFill/>
          </a:ln>
        </p:spPr>
      </p:pic>
      <p:pic>
        <p:nvPicPr>
          <p:cNvPr id="408" name="Google Shape;408;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15678" y="2156696"/>
            <a:ext cx="542322" cy="193437"/>
          </a:xfrm>
          <a:prstGeom prst="rect">
            <a:avLst/>
          </a:prstGeom>
          <a:noFill/>
          <a:ln>
            <a:noFill/>
          </a:ln>
        </p:spPr>
      </p:pic>
      <p:pic>
        <p:nvPicPr>
          <p:cNvPr id="409" name="Google Shape;409;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010729" y="2952681"/>
            <a:ext cx="432556" cy="185996"/>
          </a:xfrm>
          <a:prstGeom prst="rect">
            <a:avLst/>
          </a:prstGeom>
          <a:noFill/>
          <a:ln>
            <a:noFill/>
          </a:ln>
        </p:spPr>
      </p:pic>
      <p:pic>
        <p:nvPicPr>
          <p:cNvPr id="410" name="Google Shape;410;p26"/>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534775" y="2500968"/>
            <a:ext cx="612441" cy="270944"/>
          </a:xfrm>
          <a:prstGeom prst="rect">
            <a:avLst/>
          </a:prstGeom>
          <a:noFill/>
          <a:ln>
            <a:noFill/>
          </a:ln>
        </p:spPr>
      </p:pic>
      <p:pic>
        <p:nvPicPr>
          <p:cNvPr id="411" name="Google Shape;411;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021057" y="3344167"/>
            <a:ext cx="542322" cy="249289"/>
          </a:xfrm>
          <a:prstGeom prst="rect">
            <a:avLst/>
          </a:prstGeom>
          <a:noFill/>
          <a:ln>
            <a:noFill/>
          </a:ln>
        </p:spPr>
      </p:pic>
      <p:pic>
        <p:nvPicPr>
          <p:cNvPr id="412" name="Google Shape;412;p2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197844" y="3368845"/>
            <a:ext cx="480781" cy="199933"/>
          </a:xfrm>
          <a:prstGeom prst="rect">
            <a:avLst/>
          </a:prstGeom>
          <a:noFill/>
          <a:ln>
            <a:noFill/>
          </a:ln>
        </p:spPr>
      </p:pic>
      <p:pic>
        <p:nvPicPr>
          <p:cNvPr id="413" name="Google Shape;413;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359301" y="2977789"/>
            <a:ext cx="606352" cy="129355"/>
          </a:xfrm>
          <a:prstGeom prst="rect">
            <a:avLst/>
          </a:prstGeom>
          <a:noFill/>
          <a:ln>
            <a:noFill/>
          </a:ln>
        </p:spPr>
      </p:pic>
      <p:pic>
        <p:nvPicPr>
          <p:cNvPr id="414" name="Google Shape;414;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604286" y="3804288"/>
            <a:ext cx="688382" cy="142266"/>
          </a:xfrm>
          <a:prstGeom prst="rect">
            <a:avLst/>
          </a:prstGeom>
          <a:noFill/>
          <a:ln>
            <a:noFill/>
          </a:ln>
        </p:spPr>
      </p:pic>
      <p:pic>
        <p:nvPicPr>
          <p:cNvPr id="415" name="Google Shape;415;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26247" y="1734796"/>
            <a:ext cx="542272" cy="191603"/>
          </a:xfrm>
          <a:prstGeom prst="rect">
            <a:avLst/>
          </a:prstGeom>
          <a:noFill/>
          <a:ln>
            <a:noFill/>
          </a:ln>
        </p:spPr>
      </p:pic>
      <p:pic>
        <p:nvPicPr>
          <p:cNvPr id="416" name="Google Shape;416;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393060" y="1363817"/>
            <a:ext cx="320275" cy="227670"/>
          </a:xfrm>
          <a:prstGeom prst="rect">
            <a:avLst/>
          </a:prstGeom>
          <a:noFill/>
          <a:ln>
            <a:noFill/>
          </a:ln>
        </p:spPr>
      </p:pic>
      <p:pic>
        <p:nvPicPr>
          <p:cNvPr id="417" name="Google Shape;417;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176955" y="2106324"/>
            <a:ext cx="464806" cy="294180"/>
          </a:xfrm>
          <a:prstGeom prst="rect">
            <a:avLst/>
          </a:prstGeom>
          <a:noFill/>
          <a:ln>
            <a:noFill/>
          </a:ln>
        </p:spPr>
      </p:pic>
      <p:pic>
        <p:nvPicPr>
          <p:cNvPr id="418" name="Google Shape;418;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6554" y="4250287"/>
            <a:ext cx="648242" cy="181515"/>
          </a:xfrm>
          <a:prstGeom prst="rect">
            <a:avLst/>
          </a:prstGeom>
          <a:noFill/>
          <a:ln>
            <a:noFill/>
          </a:ln>
        </p:spPr>
      </p:pic>
      <p:pic>
        <p:nvPicPr>
          <p:cNvPr id="419" name="Google Shape;419;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578815" y="1722801"/>
            <a:ext cx="542273" cy="177451"/>
          </a:xfrm>
          <a:prstGeom prst="rect">
            <a:avLst/>
          </a:prstGeom>
          <a:noFill/>
          <a:ln>
            <a:noFill/>
          </a:ln>
        </p:spPr>
      </p:pic>
      <p:pic>
        <p:nvPicPr>
          <p:cNvPr id="420" name="Google Shape;420;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470162" y="1077153"/>
            <a:ext cx="480782" cy="101210"/>
          </a:xfrm>
          <a:prstGeom prst="rect">
            <a:avLst/>
          </a:prstGeom>
          <a:noFill/>
          <a:ln>
            <a:noFill/>
          </a:ln>
        </p:spPr>
      </p:pic>
      <p:pic>
        <p:nvPicPr>
          <p:cNvPr id="421" name="Google Shape;421;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51260" y="3816717"/>
            <a:ext cx="765701" cy="117407"/>
          </a:xfrm>
          <a:prstGeom prst="rect">
            <a:avLst/>
          </a:prstGeom>
          <a:noFill/>
          <a:ln>
            <a:noFill/>
          </a:ln>
        </p:spPr>
      </p:pic>
      <p:pic>
        <p:nvPicPr>
          <p:cNvPr id="422" name="Google Shape;422;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682134" y="1746725"/>
            <a:ext cx="606352" cy="167746"/>
          </a:xfrm>
          <a:prstGeom prst="rect">
            <a:avLst/>
          </a:prstGeom>
          <a:noFill/>
          <a:ln>
            <a:noFill/>
          </a:ln>
        </p:spPr>
      </p:pic>
      <p:pic>
        <p:nvPicPr>
          <p:cNvPr id="423" name="Google Shape;423;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391336" y="4184016"/>
            <a:ext cx="464805" cy="314057"/>
          </a:xfrm>
          <a:prstGeom prst="rect">
            <a:avLst/>
          </a:prstGeom>
          <a:noFill/>
          <a:ln>
            <a:noFill/>
          </a:ln>
        </p:spPr>
      </p:pic>
      <p:pic>
        <p:nvPicPr>
          <p:cNvPr id="424" name="Google Shape;424;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406316" y="1746931"/>
            <a:ext cx="570454" cy="167332"/>
          </a:xfrm>
          <a:prstGeom prst="rect">
            <a:avLst/>
          </a:prstGeom>
          <a:noFill/>
          <a:ln>
            <a:noFill/>
          </a:ln>
        </p:spPr>
      </p:pic>
      <p:pic>
        <p:nvPicPr>
          <p:cNvPr id="425" name="Google Shape;425;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305081" y="3369414"/>
            <a:ext cx="648242" cy="198794"/>
          </a:xfrm>
          <a:prstGeom prst="rect">
            <a:avLst/>
          </a:prstGeom>
          <a:noFill/>
          <a:ln>
            <a:noFill/>
          </a:ln>
        </p:spPr>
      </p:pic>
      <p:pic>
        <p:nvPicPr>
          <p:cNvPr id="426" name="Google Shape;426;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092992" y="3424527"/>
            <a:ext cx="802090" cy="88569"/>
          </a:xfrm>
          <a:prstGeom prst="rect">
            <a:avLst/>
          </a:prstGeom>
          <a:noFill/>
          <a:ln>
            <a:noFill/>
          </a:ln>
        </p:spPr>
      </p:pic>
      <p:pic>
        <p:nvPicPr>
          <p:cNvPr id="427" name="Google Shape;427;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696397" y="1324292"/>
            <a:ext cx="570454" cy="306696"/>
          </a:xfrm>
          <a:prstGeom prst="rect">
            <a:avLst/>
          </a:prstGeom>
          <a:noFill/>
          <a:ln>
            <a:noFill/>
          </a:ln>
        </p:spPr>
      </p:pic>
      <p:pic>
        <p:nvPicPr>
          <p:cNvPr id="428" name="Google Shape;428;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112235" y="2577670"/>
            <a:ext cx="802093" cy="120315"/>
          </a:xfrm>
          <a:prstGeom prst="rect">
            <a:avLst/>
          </a:prstGeom>
          <a:noFill/>
          <a:ln>
            <a:noFill/>
          </a:ln>
        </p:spPr>
      </p:pic>
      <p:pic>
        <p:nvPicPr>
          <p:cNvPr id="429" name="Google Shape;429;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909887" y="2182846"/>
            <a:ext cx="746741" cy="141137"/>
          </a:xfrm>
          <a:prstGeom prst="rect">
            <a:avLst/>
          </a:prstGeom>
          <a:noFill/>
          <a:ln>
            <a:noFill/>
          </a:ln>
        </p:spPr>
      </p:pic>
      <p:pic>
        <p:nvPicPr>
          <p:cNvPr id="430" name="Google Shape;430;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896754" y="1393943"/>
            <a:ext cx="432433" cy="167567"/>
          </a:xfrm>
          <a:prstGeom prst="rect">
            <a:avLst/>
          </a:prstGeom>
          <a:noFill/>
          <a:ln>
            <a:noFill/>
          </a:ln>
        </p:spPr>
      </p:pic>
      <p:pic>
        <p:nvPicPr>
          <p:cNvPr id="431" name="Google Shape;431;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360932" y="2962257"/>
            <a:ext cx="802093" cy="160418"/>
          </a:xfrm>
          <a:prstGeom prst="rect">
            <a:avLst/>
          </a:prstGeom>
          <a:noFill/>
          <a:ln>
            <a:noFill/>
          </a:ln>
        </p:spPr>
      </p:pic>
      <p:pic>
        <p:nvPicPr>
          <p:cNvPr id="432" name="Google Shape;432;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245335" y="2939936"/>
            <a:ext cx="570454" cy="233886"/>
          </a:xfrm>
          <a:prstGeom prst="rect">
            <a:avLst/>
          </a:prstGeom>
          <a:noFill/>
          <a:ln>
            <a:noFill/>
          </a:ln>
        </p:spPr>
      </p:pic>
      <p:pic>
        <p:nvPicPr>
          <p:cNvPr id="433" name="Google Shape;433;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781891" y="3773156"/>
            <a:ext cx="480783" cy="204530"/>
          </a:xfrm>
          <a:prstGeom prst="rect">
            <a:avLst/>
          </a:prstGeom>
          <a:noFill/>
          <a:ln>
            <a:noFill/>
          </a:ln>
        </p:spPr>
      </p:pic>
      <p:pic>
        <p:nvPicPr>
          <p:cNvPr id="434" name="Google Shape;434;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083523" y="1736053"/>
            <a:ext cx="480782" cy="189090"/>
          </a:xfrm>
          <a:prstGeom prst="rect">
            <a:avLst/>
          </a:prstGeom>
          <a:noFill/>
          <a:ln>
            <a:noFill/>
          </a:ln>
        </p:spPr>
      </p:pic>
      <p:pic>
        <p:nvPicPr>
          <p:cNvPr id="435" name="Google Shape;435;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1607" y="1394064"/>
            <a:ext cx="359477" cy="220087"/>
          </a:xfrm>
          <a:prstGeom prst="rect">
            <a:avLst/>
          </a:prstGeom>
          <a:noFill/>
          <a:ln>
            <a:noFill/>
          </a:ln>
        </p:spPr>
      </p:pic>
      <p:pic>
        <p:nvPicPr>
          <p:cNvPr id="436" name="Google Shape;436;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482451" y="2964059"/>
            <a:ext cx="746741" cy="156816"/>
          </a:xfrm>
          <a:prstGeom prst="rect">
            <a:avLst/>
          </a:prstGeom>
          <a:noFill/>
          <a:ln>
            <a:noFill/>
          </a:ln>
        </p:spPr>
      </p:pic>
      <p:pic>
        <p:nvPicPr>
          <p:cNvPr id="437" name="Google Shape;437;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421111" y="1071351"/>
            <a:ext cx="570454" cy="178742"/>
          </a:xfrm>
          <a:prstGeom prst="rect">
            <a:avLst/>
          </a:prstGeom>
          <a:noFill/>
          <a:ln>
            <a:noFill/>
          </a:ln>
        </p:spPr>
      </p:pic>
      <p:pic>
        <p:nvPicPr>
          <p:cNvPr id="438" name="Google Shape;438;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3540600" y="2541775"/>
            <a:ext cx="480900" cy="147459"/>
          </a:xfrm>
          <a:prstGeom prst="rect">
            <a:avLst/>
          </a:prstGeom>
          <a:noFill/>
          <a:ln>
            <a:noFill/>
          </a:ln>
        </p:spPr>
      </p:pic>
      <p:pic>
        <p:nvPicPr>
          <p:cNvPr id="439" name="Google Shape;439;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788875" y="2970687"/>
            <a:ext cx="570475" cy="100773"/>
          </a:xfrm>
          <a:prstGeom prst="rect">
            <a:avLst/>
          </a:prstGeom>
          <a:noFill/>
          <a:ln>
            <a:noFill/>
          </a:ln>
        </p:spPr>
      </p:pic>
      <p:pic>
        <p:nvPicPr>
          <p:cNvPr id="440" name="Google Shape;440;p26"/>
          <p:cNvPicPr preferRelativeResize="0"/>
          <p:nvPr/>
        </p:nvPicPr>
        <p:blipFill>
          <a:blip r:embed="rId126">
            <a:alphaModFix/>
          </a:blip>
          <a:stretch>
            <a:fillRect/>
          </a:stretch>
        </p:blipFill>
        <p:spPr>
          <a:xfrm>
            <a:off x="2706368" y="1705302"/>
            <a:ext cx="885947" cy="204542"/>
          </a:xfrm>
          <a:prstGeom prst="rect">
            <a:avLst/>
          </a:prstGeom>
          <a:noFill/>
          <a:ln>
            <a:noFill/>
          </a:ln>
        </p:spPr>
      </p:pic>
    </p:spTree>
    <p:extLst>
      <p:ext uri="{BB962C8B-B14F-4D97-AF65-F5344CB8AC3E}">
        <p14:creationId xmlns:p14="http://schemas.microsoft.com/office/powerpoint/2010/main" val="707557472"/>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3994</TotalTime>
  <Words>4011</Words>
  <Application>Microsoft Macintosh PowerPoint</Application>
  <PresentationFormat>On-screen Show (16:9)</PresentationFormat>
  <Paragraphs>470</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- 150+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220+家认证Kubernetes 服务商</vt:lpstr>
      <vt:lpstr>Kubernetes 培训服务商 (KTP)</vt:lpstr>
      <vt:lpstr>57 Kubernetes 培训服务商(KTPs)</vt:lpstr>
      <vt:lpstr>Kubernetes 一致性认证</vt:lpstr>
      <vt:lpstr>113家通过Kubernetes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54</cp:revision>
  <dcterms:modified xsi:type="dcterms:W3CDTF">2021-10-08T05:34:51Z</dcterms:modified>
</cp:coreProperties>
</file>